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6.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33.xml" ContentType="application/vnd.openxmlformats-officedocument.presentationml.slideLayout+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32.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diagrams/layout1.xml" ContentType="application/vnd.openxmlformats-officedocument.drawingml.diagramLayout+xml"/>
  <Override PartName="/ppt/comments/comment1.xml" ContentType="application/vnd.openxmlformats-officedocument.presentationml.comments+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quickStyle2.xml" ContentType="application/vnd.openxmlformats-officedocument.drawingml.diagramStyle+xml"/>
  <Override PartName="/ppt/diagrams/layout2.xml" ContentType="application/vnd.openxmlformats-officedocument.drawingml.diagramLayout+xml"/>
  <Override PartName="/ppt/handoutMasters/handoutMaster1.xml" ContentType="application/vnd.openxmlformats-officedocument.presentationml.handoutMaster+xml"/>
  <Override PartName="/ppt/theme/theme5.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colors2.xml" ContentType="application/vnd.openxmlformats-officedocument.drawingml.diagramColors+xml"/>
  <Override PartName="/ppt/diagrams/drawing2.xml" ContentType="application/vnd.ms-office.drawingml.diagramDrawing+xml"/>
  <Override PartName="/ppt/notesMasters/notesMaster1.xml" ContentType="application/vnd.openxmlformats-officedocument.presentationml.notesMaster+xml"/>
  <Override PartName="/ppt/diagrams/layout3.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1"/>
    <p:sldMasterId id="2147483763" r:id="rId2"/>
    <p:sldMasterId id="2147483804" r:id="rId3"/>
  </p:sldMasterIdLst>
  <p:notesMasterIdLst>
    <p:notesMasterId r:id="rId33"/>
  </p:notesMasterIdLst>
  <p:handoutMasterIdLst>
    <p:handoutMasterId r:id="rId34"/>
  </p:handoutMasterIdLst>
  <p:sldIdLst>
    <p:sldId id="546" r:id="rId4"/>
    <p:sldId id="547" r:id="rId5"/>
    <p:sldId id="548" r:id="rId6"/>
    <p:sldId id="549" r:id="rId7"/>
    <p:sldId id="550" r:id="rId8"/>
    <p:sldId id="566" r:id="rId9"/>
    <p:sldId id="552" r:id="rId10"/>
    <p:sldId id="553" r:id="rId11"/>
    <p:sldId id="554" r:id="rId12"/>
    <p:sldId id="555" r:id="rId13"/>
    <p:sldId id="551" r:id="rId14"/>
    <p:sldId id="556" r:id="rId15"/>
    <p:sldId id="557" r:id="rId16"/>
    <p:sldId id="558" r:id="rId17"/>
    <p:sldId id="560" r:id="rId18"/>
    <p:sldId id="561" r:id="rId19"/>
    <p:sldId id="562" r:id="rId20"/>
    <p:sldId id="563" r:id="rId21"/>
    <p:sldId id="565" r:id="rId22"/>
    <p:sldId id="567" r:id="rId23"/>
    <p:sldId id="569" r:id="rId24"/>
    <p:sldId id="570" r:id="rId25"/>
    <p:sldId id="572" r:id="rId26"/>
    <p:sldId id="571" r:id="rId27"/>
    <p:sldId id="575" r:id="rId28"/>
    <p:sldId id="573" r:id="rId29"/>
    <p:sldId id="559" r:id="rId30"/>
    <p:sldId id="564" r:id="rId31"/>
    <p:sldId id="574" r:id="rId32"/>
  </p:sldIdLst>
  <p:sldSz cx="9144000" cy="5143500" type="screen16x9"/>
  <p:notesSz cx="6858000" cy="9144000"/>
  <p:custDataLst>
    <p:tags r:id="rId35"/>
  </p:custDataLst>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389626" algn="l" rtl="0" fontAlgn="base">
      <a:spcBef>
        <a:spcPct val="0"/>
      </a:spcBef>
      <a:spcAft>
        <a:spcPct val="0"/>
      </a:spcAft>
      <a:defRPr sz="1400" kern="1200">
        <a:solidFill>
          <a:schemeClr val="tx1"/>
        </a:solidFill>
        <a:latin typeface="Arial" charset="0"/>
        <a:ea typeface="+mn-ea"/>
        <a:cs typeface="+mn-cs"/>
      </a:defRPr>
    </a:lvl2pPr>
    <a:lvl3pPr marL="779252" algn="l" rtl="0" fontAlgn="base">
      <a:spcBef>
        <a:spcPct val="0"/>
      </a:spcBef>
      <a:spcAft>
        <a:spcPct val="0"/>
      </a:spcAft>
      <a:defRPr sz="1400" kern="1200">
        <a:solidFill>
          <a:schemeClr val="tx1"/>
        </a:solidFill>
        <a:latin typeface="Arial" charset="0"/>
        <a:ea typeface="+mn-ea"/>
        <a:cs typeface="+mn-cs"/>
      </a:defRPr>
    </a:lvl3pPr>
    <a:lvl4pPr marL="1168878" algn="l" rtl="0" fontAlgn="base">
      <a:spcBef>
        <a:spcPct val="0"/>
      </a:spcBef>
      <a:spcAft>
        <a:spcPct val="0"/>
      </a:spcAft>
      <a:defRPr sz="1400" kern="1200">
        <a:solidFill>
          <a:schemeClr val="tx1"/>
        </a:solidFill>
        <a:latin typeface="Arial" charset="0"/>
        <a:ea typeface="+mn-ea"/>
        <a:cs typeface="+mn-cs"/>
      </a:defRPr>
    </a:lvl4pPr>
    <a:lvl5pPr marL="1558503" algn="l" rtl="0" fontAlgn="base">
      <a:spcBef>
        <a:spcPct val="0"/>
      </a:spcBef>
      <a:spcAft>
        <a:spcPct val="0"/>
      </a:spcAft>
      <a:defRPr sz="1400" kern="1200">
        <a:solidFill>
          <a:schemeClr val="tx1"/>
        </a:solidFill>
        <a:latin typeface="Arial" charset="0"/>
        <a:ea typeface="+mn-ea"/>
        <a:cs typeface="+mn-cs"/>
      </a:defRPr>
    </a:lvl5pPr>
    <a:lvl6pPr marL="1948129" algn="l" defTabSz="779252" rtl="0" eaLnBrk="1" latinLnBrk="0" hangingPunct="1">
      <a:defRPr sz="1400" kern="1200">
        <a:solidFill>
          <a:schemeClr val="tx1"/>
        </a:solidFill>
        <a:latin typeface="Arial" charset="0"/>
        <a:ea typeface="+mn-ea"/>
        <a:cs typeface="+mn-cs"/>
      </a:defRPr>
    </a:lvl6pPr>
    <a:lvl7pPr marL="2337755" algn="l" defTabSz="779252" rtl="0" eaLnBrk="1" latinLnBrk="0" hangingPunct="1">
      <a:defRPr sz="1400" kern="1200">
        <a:solidFill>
          <a:schemeClr val="tx1"/>
        </a:solidFill>
        <a:latin typeface="Arial" charset="0"/>
        <a:ea typeface="+mn-ea"/>
        <a:cs typeface="+mn-cs"/>
      </a:defRPr>
    </a:lvl7pPr>
    <a:lvl8pPr marL="2727381" algn="l" defTabSz="779252" rtl="0" eaLnBrk="1" latinLnBrk="0" hangingPunct="1">
      <a:defRPr sz="1400" kern="1200">
        <a:solidFill>
          <a:schemeClr val="tx1"/>
        </a:solidFill>
        <a:latin typeface="Arial" charset="0"/>
        <a:ea typeface="+mn-ea"/>
        <a:cs typeface="+mn-cs"/>
      </a:defRPr>
    </a:lvl8pPr>
    <a:lvl9pPr marL="3117007" algn="l" defTabSz="779252" rtl="0" eaLnBrk="1" latinLnBrk="0" hangingPunct="1">
      <a:defRPr sz="1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Vast Slides" id="{5C9A78ED-F374-7046-A7FA-EC70D138ACC7}">
          <p14:sldIdLst>
            <p14:sldId id="546"/>
            <p14:sldId id="547"/>
            <p14:sldId id="548"/>
            <p14:sldId id="549"/>
            <p14:sldId id="550"/>
            <p14:sldId id="566"/>
            <p14:sldId id="552"/>
            <p14:sldId id="553"/>
            <p14:sldId id="554"/>
            <p14:sldId id="555"/>
            <p14:sldId id="551"/>
            <p14:sldId id="556"/>
            <p14:sldId id="557"/>
            <p14:sldId id="558"/>
            <p14:sldId id="560"/>
            <p14:sldId id="561"/>
            <p14:sldId id="562"/>
            <p14:sldId id="563"/>
            <p14:sldId id="565"/>
            <p14:sldId id="567"/>
            <p14:sldId id="569"/>
            <p14:sldId id="570"/>
            <p14:sldId id="572"/>
            <p14:sldId id="571"/>
            <p14:sldId id="575"/>
            <p14:sldId id="573"/>
            <p14:sldId id="559"/>
            <p14:sldId id="564"/>
            <p14:sldId id="574"/>
          </p14:sldIdLst>
        </p14:section>
      </p14:sectionLst>
    </p:ext>
    <p:ext uri="{EFAFB233-063F-42B5-8137-9DF3F51BA10A}">
      <p15:sldGuideLst xmlns:p15="http://schemas.microsoft.com/office/powerpoint/2012/main">
        <p15:guide id="2" pos="295" userDrawn="1">
          <p15:clr>
            <a:srgbClr val="A4A3A4"/>
          </p15:clr>
        </p15:guide>
        <p15:guide id="3" orient="horz" pos="25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oost" initials="i" lastIdx="16" clrIdx="0">
    <p:extLst>
      <p:ext uri="{19B8F6BF-5375-455C-9EA6-DF929625EA0E}">
        <p15:presenceInfo xmlns:p15="http://schemas.microsoft.com/office/powerpoint/2012/main" userId="i.oost" providerId="None"/>
      </p:ext>
    </p:extLst>
  </p:cmAuthor>
  <p:cmAuthor id="2" name="c.baert" initials="c" lastIdx="9" clrIdx="1">
    <p:extLst>
      <p:ext uri="{19B8F6BF-5375-455C-9EA6-DF929625EA0E}">
        <p15:presenceInfo xmlns:p15="http://schemas.microsoft.com/office/powerpoint/2012/main" userId="c.baert" providerId="None"/>
      </p:ext>
    </p:extLst>
  </p:cmAuthor>
  <p:cmAuthor id="3" name="Trapman, Lian (Longgeneeskunde)" initials="TL(" lastIdx="3" clrIdx="2">
    <p:extLst>
      <p:ext uri="{19B8F6BF-5375-455C-9EA6-DF929625EA0E}">
        <p15:presenceInfo xmlns:p15="http://schemas.microsoft.com/office/powerpoint/2012/main" userId="S-1-5-21-583907252-492894223-1343024091-501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522"/>
    <a:srgbClr val="840054"/>
    <a:srgbClr val="D9CBD1"/>
    <a:srgbClr val="CF0072"/>
    <a:srgbClr val="F2F2F2"/>
    <a:srgbClr val="55283C"/>
    <a:srgbClr val="F29476"/>
    <a:srgbClr val="F7A37A"/>
    <a:srgbClr val="6F0142"/>
    <a:srgbClr val="F990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Stijl, donker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7" autoAdjust="0"/>
    <p:restoredTop sz="94694" autoAdjust="0"/>
  </p:normalViewPr>
  <p:slideViewPr>
    <p:cSldViewPr snapToObjects="1">
      <p:cViewPr varScale="1">
        <p:scale>
          <a:sx n="105" d="100"/>
          <a:sy n="105" d="100"/>
        </p:scale>
        <p:origin x="758" y="77"/>
      </p:cViewPr>
      <p:guideLst>
        <p:guide pos="295"/>
        <p:guide orient="horz" pos="259"/>
      </p:guideLst>
    </p:cSldViewPr>
  </p:slideViewPr>
  <p:notesTextViewPr>
    <p:cViewPr>
      <p:scale>
        <a:sx n="1" d="1"/>
        <a:sy n="1" d="1"/>
      </p:scale>
      <p:origin x="0" y="0"/>
    </p:cViewPr>
  </p:notesTextViewPr>
  <p:sorterViewPr>
    <p:cViewPr>
      <p:scale>
        <a:sx n="132" d="100"/>
        <a:sy n="132"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handoutMaster" Target="handoutMasters/handoutMaster1.xml"/><Relationship Id="rId42"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gs" Target="tags/tag1.xml"/><Relationship Id="rId43"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4-11-07T11:36:45.294" idx="3">
    <p:pos x="5174" y="1589"/>
    <p:text>cijfers melden!</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17F97-C942-4699-9EFC-999354F07528}" type="doc">
      <dgm:prSet loTypeId="urn:microsoft.com/office/officeart/2005/8/layout/chart3" loCatId="cycle" qsTypeId="urn:microsoft.com/office/officeart/2005/8/quickstyle/simple1" qsCatId="simple" csTypeId="urn:microsoft.com/office/officeart/2005/8/colors/accent1_2" csCatId="accent1" phldr="1"/>
      <dgm:spPr/>
    </dgm:pt>
    <dgm:pt modelId="{2B440863-F328-4675-8928-CBEB0C74B509}">
      <dgm:prSet phldrT="[Tekst]"/>
      <dgm:spPr/>
      <dgm:t>
        <a:bodyPr/>
        <a:lstStyle/>
        <a:p>
          <a:r>
            <a:rPr lang="nl-NL" dirty="0" smtClean="0"/>
            <a:t>Lichamelijk </a:t>
          </a:r>
          <a:endParaRPr lang="nl-NL" dirty="0"/>
        </a:p>
      </dgm:t>
    </dgm:pt>
    <dgm:pt modelId="{23EBFFBF-7CD3-4D07-9A00-0C4DCC3BA41C}" type="parTrans" cxnId="{A33DD46E-FE68-4570-9982-219DBA9791B8}">
      <dgm:prSet/>
      <dgm:spPr/>
      <dgm:t>
        <a:bodyPr/>
        <a:lstStyle/>
        <a:p>
          <a:endParaRPr lang="nl-NL"/>
        </a:p>
      </dgm:t>
    </dgm:pt>
    <dgm:pt modelId="{4AF0205E-DB61-435C-BC80-1C2F2EBE7892}" type="sibTrans" cxnId="{A33DD46E-FE68-4570-9982-219DBA9791B8}">
      <dgm:prSet/>
      <dgm:spPr/>
      <dgm:t>
        <a:bodyPr/>
        <a:lstStyle/>
        <a:p>
          <a:endParaRPr lang="nl-NL"/>
        </a:p>
      </dgm:t>
    </dgm:pt>
    <dgm:pt modelId="{95CDAACC-0C1E-4780-BEEE-EDB998829EA5}">
      <dgm:prSet phldrT="[Tekst]"/>
      <dgm:spPr/>
      <dgm:t>
        <a:bodyPr/>
        <a:lstStyle/>
        <a:p>
          <a:r>
            <a:rPr lang="nl-NL" dirty="0"/>
            <a:t>Sociaal</a:t>
          </a:r>
        </a:p>
      </dgm:t>
    </dgm:pt>
    <dgm:pt modelId="{7F7698D3-F0EE-4C06-BBB3-149347CE517D}" type="parTrans" cxnId="{48FD408F-D9C3-43D4-BD60-E6F786F9C119}">
      <dgm:prSet/>
      <dgm:spPr/>
      <dgm:t>
        <a:bodyPr/>
        <a:lstStyle/>
        <a:p>
          <a:endParaRPr lang="nl-NL"/>
        </a:p>
      </dgm:t>
    </dgm:pt>
    <dgm:pt modelId="{28794D15-B1DA-4F33-BF19-907493CD21A0}" type="sibTrans" cxnId="{48FD408F-D9C3-43D4-BD60-E6F786F9C119}">
      <dgm:prSet/>
      <dgm:spPr/>
      <dgm:t>
        <a:bodyPr/>
        <a:lstStyle/>
        <a:p>
          <a:endParaRPr lang="nl-NL"/>
        </a:p>
      </dgm:t>
    </dgm:pt>
    <dgm:pt modelId="{2D540186-7E07-4FD7-AFA9-B8BDE8AABA00}">
      <dgm:prSet phldrT="[Tekst]"/>
      <dgm:spPr/>
      <dgm:t>
        <a:bodyPr/>
        <a:lstStyle/>
        <a:p>
          <a:r>
            <a:rPr lang="nl-NL" dirty="0" smtClean="0"/>
            <a:t>Psychisch</a:t>
          </a:r>
          <a:endParaRPr lang="nl-NL" dirty="0"/>
        </a:p>
      </dgm:t>
    </dgm:pt>
    <dgm:pt modelId="{997513E0-235F-4DB1-AC09-69C14F416777}" type="parTrans" cxnId="{3DA2FB23-25F6-40E9-9F57-E8B8E0869F04}">
      <dgm:prSet/>
      <dgm:spPr/>
      <dgm:t>
        <a:bodyPr/>
        <a:lstStyle/>
        <a:p>
          <a:endParaRPr lang="nl-NL"/>
        </a:p>
      </dgm:t>
    </dgm:pt>
    <dgm:pt modelId="{359DE21F-494D-4BC3-9049-129E9164044F}" type="sibTrans" cxnId="{3DA2FB23-25F6-40E9-9F57-E8B8E0869F04}">
      <dgm:prSet/>
      <dgm:spPr/>
      <dgm:t>
        <a:bodyPr/>
        <a:lstStyle/>
        <a:p>
          <a:endParaRPr lang="nl-NL"/>
        </a:p>
      </dgm:t>
    </dgm:pt>
    <dgm:pt modelId="{D47800B4-3AB7-445B-97D5-DB8BE6B449D3}">
      <dgm:prSet phldrT="[Tekst]"/>
      <dgm:spPr/>
      <dgm:t>
        <a:bodyPr/>
        <a:lstStyle/>
        <a:p>
          <a:r>
            <a:rPr lang="nl-NL" dirty="0"/>
            <a:t>Levensvragen</a:t>
          </a:r>
        </a:p>
      </dgm:t>
    </dgm:pt>
    <dgm:pt modelId="{D14A89DD-06B6-4C5B-ACEC-E88835622A70}" type="parTrans" cxnId="{80279C4B-8E19-4457-A528-2779EA8A985A}">
      <dgm:prSet/>
      <dgm:spPr/>
      <dgm:t>
        <a:bodyPr/>
        <a:lstStyle/>
        <a:p>
          <a:endParaRPr lang="nl-NL"/>
        </a:p>
      </dgm:t>
    </dgm:pt>
    <dgm:pt modelId="{CF1A68B5-B307-4202-95CA-825AD7A9AAF3}" type="sibTrans" cxnId="{80279C4B-8E19-4457-A528-2779EA8A985A}">
      <dgm:prSet/>
      <dgm:spPr/>
      <dgm:t>
        <a:bodyPr/>
        <a:lstStyle/>
        <a:p>
          <a:endParaRPr lang="nl-NL"/>
        </a:p>
      </dgm:t>
    </dgm:pt>
    <dgm:pt modelId="{57EB97C3-C702-412E-9234-1D6C220B912D}">
      <dgm:prSet phldrT="[Tekst]"/>
      <dgm:spPr/>
      <dgm:t>
        <a:bodyPr/>
        <a:lstStyle/>
        <a:p>
          <a:r>
            <a:rPr lang="nl-NL" dirty="0" smtClean="0"/>
            <a:t>Pijn, benauwdheid</a:t>
          </a:r>
          <a:endParaRPr lang="nl-NL" dirty="0"/>
        </a:p>
      </dgm:t>
    </dgm:pt>
    <dgm:pt modelId="{DB692133-6C75-41A0-9E77-C90D9CE5B579}" type="parTrans" cxnId="{A9395CE1-0FE2-4FD2-A213-193EB2B8305C}">
      <dgm:prSet/>
      <dgm:spPr/>
      <dgm:t>
        <a:bodyPr/>
        <a:lstStyle/>
        <a:p>
          <a:endParaRPr lang="nl-NL"/>
        </a:p>
      </dgm:t>
    </dgm:pt>
    <dgm:pt modelId="{7337CA2A-EB7C-4321-B916-08CA8E2E7177}" type="sibTrans" cxnId="{A9395CE1-0FE2-4FD2-A213-193EB2B8305C}">
      <dgm:prSet/>
      <dgm:spPr/>
      <dgm:t>
        <a:bodyPr/>
        <a:lstStyle/>
        <a:p>
          <a:endParaRPr lang="nl-NL"/>
        </a:p>
      </dgm:t>
    </dgm:pt>
    <dgm:pt modelId="{346E5105-55F6-40CC-BCF5-72E4645AAF8E}">
      <dgm:prSet phldrT="[Tekst]"/>
      <dgm:spPr/>
      <dgm:t>
        <a:bodyPr/>
        <a:lstStyle/>
        <a:p>
          <a:r>
            <a:rPr lang="nl-NL" dirty="0" smtClean="0"/>
            <a:t>Partner zijn</a:t>
          </a:r>
          <a:endParaRPr lang="nl-NL" dirty="0"/>
        </a:p>
      </dgm:t>
    </dgm:pt>
    <dgm:pt modelId="{787C3C6B-5735-442C-BCDD-93FBACDB8161}" type="parTrans" cxnId="{327ECBF9-D613-41D4-BBB1-DC8D560F04C0}">
      <dgm:prSet/>
      <dgm:spPr/>
      <dgm:t>
        <a:bodyPr/>
        <a:lstStyle/>
        <a:p>
          <a:endParaRPr lang="nl-NL"/>
        </a:p>
      </dgm:t>
    </dgm:pt>
    <dgm:pt modelId="{C88FE1BA-44CE-438E-A1E8-E0236B562E74}" type="sibTrans" cxnId="{327ECBF9-D613-41D4-BBB1-DC8D560F04C0}">
      <dgm:prSet/>
      <dgm:spPr/>
      <dgm:t>
        <a:bodyPr/>
        <a:lstStyle/>
        <a:p>
          <a:endParaRPr lang="nl-NL"/>
        </a:p>
      </dgm:t>
    </dgm:pt>
    <dgm:pt modelId="{C4E3E0F1-0D43-4A36-8939-FAF0A3002054}">
      <dgm:prSet phldrT="[Tekst]"/>
      <dgm:spPr/>
      <dgm:t>
        <a:bodyPr/>
        <a:lstStyle/>
        <a:p>
          <a:r>
            <a:rPr lang="nl-NL" dirty="0" smtClean="0"/>
            <a:t>Moeder of oma zijn</a:t>
          </a:r>
          <a:endParaRPr lang="nl-NL" dirty="0"/>
        </a:p>
      </dgm:t>
    </dgm:pt>
    <dgm:pt modelId="{679FE472-8D50-4848-A23D-8B3DD6FCF73B}" type="parTrans" cxnId="{023482E0-B0CE-45DA-AEA8-EB4E1FC201FB}">
      <dgm:prSet/>
      <dgm:spPr/>
      <dgm:t>
        <a:bodyPr/>
        <a:lstStyle/>
        <a:p>
          <a:endParaRPr lang="nl-NL"/>
        </a:p>
      </dgm:t>
    </dgm:pt>
    <dgm:pt modelId="{9DA631D7-307F-4A36-A70A-6132F2BEC35E}" type="sibTrans" cxnId="{023482E0-B0CE-45DA-AEA8-EB4E1FC201FB}">
      <dgm:prSet/>
      <dgm:spPr/>
      <dgm:t>
        <a:bodyPr/>
        <a:lstStyle/>
        <a:p>
          <a:endParaRPr lang="nl-NL"/>
        </a:p>
      </dgm:t>
    </dgm:pt>
    <dgm:pt modelId="{35D48EFF-0A2E-42AE-84B1-8032BB7AC66E}">
      <dgm:prSet phldrT="[Tekst]"/>
      <dgm:spPr/>
      <dgm:t>
        <a:bodyPr/>
        <a:lstStyle/>
        <a:p>
          <a:r>
            <a:rPr lang="nl-NL" dirty="0" smtClean="0"/>
            <a:t>Depressie</a:t>
          </a:r>
          <a:endParaRPr lang="nl-NL" dirty="0"/>
        </a:p>
      </dgm:t>
    </dgm:pt>
    <dgm:pt modelId="{ADDF563C-245E-47CF-90B4-12B66FEC86E0}" type="parTrans" cxnId="{89500A57-C2D3-4606-9E1B-0818BF50405D}">
      <dgm:prSet/>
      <dgm:spPr/>
      <dgm:t>
        <a:bodyPr/>
        <a:lstStyle/>
        <a:p>
          <a:endParaRPr lang="nl-NL"/>
        </a:p>
      </dgm:t>
    </dgm:pt>
    <dgm:pt modelId="{EEBCD4C8-9331-48EC-961E-3DD3D0ABF502}" type="sibTrans" cxnId="{89500A57-C2D3-4606-9E1B-0818BF50405D}">
      <dgm:prSet/>
      <dgm:spPr/>
      <dgm:t>
        <a:bodyPr/>
        <a:lstStyle/>
        <a:p>
          <a:endParaRPr lang="nl-NL"/>
        </a:p>
      </dgm:t>
    </dgm:pt>
    <dgm:pt modelId="{E9EBBCFF-211B-405E-97E4-67B72DB4C9F3}">
      <dgm:prSet phldrT="[Tekst]"/>
      <dgm:spPr/>
      <dgm:t>
        <a:bodyPr/>
        <a:lstStyle/>
        <a:p>
          <a:r>
            <a:rPr lang="nl-NL" dirty="0" smtClean="0"/>
            <a:t>Angst</a:t>
          </a:r>
          <a:endParaRPr lang="nl-NL" dirty="0"/>
        </a:p>
      </dgm:t>
    </dgm:pt>
    <dgm:pt modelId="{16B55EF7-5BED-43E2-BFC3-FFF238B89568}" type="parTrans" cxnId="{54C82ECB-6036-4EB3-985F-6D36DF690B9E}">
      <dgm:prSet/>
      <dgm:spPr/>
      <dgm:t>
        <a:bodyPr/>
        <a:lstStyle/>
        <a:p>
          <a:endParaRPr lang="nl-NL"/>
        </a:p>
      </dgm:t>
    </dgm:pt>
    <dgm:pt modelId="{375038C6-1A9A-4BCD-999D-93FD4AF415F6}" type="sibTrans" cxnId="{54C82ECB-6036-4EB3-985F-6D36DF690B9E}">
      <dgm:prSet/>
      <dgm:spPr/>
      <dgm:t>
        <a:bodyPr/>
        <a:lstStyle/>
        <a:p>
          <a:endParaRPr lang="nl-NL"/>
        </a:p>
      </dgm:t>
    </dgm:pt>
    <dgm:pt modelId="{8385086B-CDF2-44B4-97C5-C7380A1E7177}">
      <dgm:prSet phldrT="[Tekst]"/>
      <dgm:spPr/>
      <dgm:t>
        <a:bodyPr/>
        <a:lstStyle/>
        <a:p>
          <a:r>
            <a:rPr lang="nl-NL" dirty="0" smtClean="0"/>
            <a:t>Nuttig voelen</a:t>
          </a:r>
          <a:endParaRPr lang="nl-NL" dirty="0"/>
        </a:p>
      </dgm:t>
    </dgm:pt>
    <dgm:pt modelId="{B7B02EC1-0A8B-4773-A435-0972DB51938C}" type="parTrans" cxnId="{E8F0700B-EE9E-451F-A457-175C4A15E12A}">
      <dgm:prSet/>
      <dgm:spPr/>
      <dgm:t>
        <a:bodyPr/>
        <a:lstStyle/>
        <a:p>
          <a:endParaRPr lang="nl-NL"/>
        </a:p>
      </dgm:t>
    </dgm:pt>
    <dgm:pt modelId="{3B081B16-6ADF-4162-B597-48DE03F5166A}" type="sibTrans" cxnId="{E8F0700B-EE9E-451F-A457-175C4A15E12A}">
      <dgm:prSet/>
      <dgm:spPr/>
      <dgm:t>
        <a:bodyPr/>
        <a:lstStyle/>
        <a:p>
          <a:endParaRPr lang="nl-NL"/>
        </a:p>
      </dgm:t>
    </dgm:pt>
    <dgm:pt modelId="{29756C52-3A24-4D0C-B101-8C4570166F24}" type="pres">
      <dgm:prSet presAssocID="{5EE17F97-C942-4699-9EFC-999354F07528}" presName="compositeShape" presStyleCnt="0">
        <dgm:presLayoutVars>
          <dgm:chMax val="7"/>
          <dgm:dir/>
          <dgm:resizeHandles val="exact"/>
        </dgm:presLayoutVars>
      </dgm:prSet>
      <dgm:spPr/>
    </dgm:pt>
    <dgm:pt modelId="{86CC1708-1CEB-4FCC-9C7B-B7448353FECA}" type="pres">
      <dgm:prSet presAssocID="{5EE17F97-C942-4699-9EFC-999354F07528}" presName="wedge1" presStyleLbl="node1" presStyleIdx="0" presStyleCnt="4"/>
      <dgm:spPr/>
      <dgm:t>
        <a:bodyPr/>
        <a:lstStyle/>
        <a:p>
          <a:endParaRPr lang="nl-NL"/>
        </a:p>
      </dgm:t>
    </dgm:pt>
    <dgm:pt modelId="{DF25719A-623B-411B-BDE1-E16D682EF6D6}" type="pres">
      <dgm:prSet presAssocID="{5EE17F97-C942-4699-9EFC-999354F07528}" presName="wedge1Tx" presStyleLbl="node1" presStyleIdx="0" presStyleCnt="4">
        <dgm:presLayoutVars>
          <dgm:chMax val="0"/>
          <dgm:chPref val="0"/>
          <dgm:bulletEnabled val="1"/>
        </dgm:presLayoutVars>
      </dgm:prSet>
      <dgm:spPr/>
      <dgm:t>
        <a:bodyPr/>
        <a:lstStyle/>
        <a:p>
          <a:endParaRPr lang="nl-NL"/>
        </a:p>
      </dgm:t>
    </dgm:pt>
    <dgm:pt modelId="{757EA432-4744-44FD-8449-8F84067FBEF1}" type="pres">
      <dgm:prSet presAssocID="{5EE17F97-C942-4699-9EFC-999354F07528}" presName="wedge2" presStyleLbl="node1" presStyleIdx="1" presStyleCnt="4"/>
      <dgm:spPr/>
      <dgm:t>
        <a:bodyPr/>
        <a:lstStyle/>
        <a:p>
          <a:endParaRPr lang="nl-NL"/>
        </a:p>
      </dgm:t>
    </dgm:pt>
    <dgm:pt modelId="{4B386CBC-DBEE-4607-9ACB-7876EE150574}" type="pres">
      <dgm:prSet presAssocID="{5EE17F97-C942-4699-9EFC-999354F07528}" presName="wedge2Tx" presStyleLbl="node1" presStyleIdx="1" presStyleCnt="4">
        <dgm:presLayoutVars>
          <dgm:chMax val="0"/>
          <dgm:chPref val="0"/>
          <dgm:bulletEnabled val="1"/>
        </dgm:presLayoutVars>
      </dgm:prSet>
      <dgm:spPr/>
      <dgm:t>
        <a:bodyPr/>
        <a:lstStyle/>
        <a:p>
          <a:endParaRPr lang="nl-NL"/>
        </a:p>
      </dgm:t>
    </dgm:pt>
    <dgm:pt modelId="{443AC6F0-AA57-46D2-B3B1-20911321336C}" type="pres">
      <dgm:prSet presAssocID="{5EE17F97-C942-4699-9EFC-999354F07528}" presName="wedge3" presStyleLbl="node1" presStyleIdx="2" presStyleCnt="4"/>
      <dgm:spPr/>
      <dgm:t>
        <a:bodyPr/>
        <a:lstStyle/>
        <a:p>
          <a:endParaRPr lang="nl-NL"/>
        </a:p>
      </dgm:t>
    </dgm:pt>
    <dgm:pt modelId="{95B8BC8B-EECD-46D9-B852-CAF25D2DB0B1}" type="pres">
      <dgm:prSet presAssocID="{5EE17F97-C942-4699-9EFC-999354F07528}" presName="wedge3Tx" presStyleLbl="node1" presStyleIdx="2" presStyleCnt="4">
        <dgm:presLayoutVars>
          <dgm:chMax val="0"/>
          <dgm:chPref val="0"/>
          <dgm:bulletEnabled val="1"/>
        </dgm:presLayoutVars>
      </dgm:prSet>
      <dgm:spPr/>
      <dgm:t>
        <a:bodyPr/>
        <a:lstStyle/>
        <a:p>
          <a:endParaRPr lang="nl-NL"/>
        </a:p>
      </dgm:t>
    </dgm:pt>
    <dgm:pt modelId="{4212CE19-349B-4080-B375-C01D147168CD}" type="pres">
      <dgm:prSet presAssocID="{5EE17F97-C942-4699-9EFC-999354F07528}" presName="wedge4" presStyleLbl="node1" presStyleIdx="3" presStyleCnt="4"/>
      <dgm:spPr/>
      <dgm:t>
        <a:bodyPr/>
        <a:lstStyle/>
        <a:p>
          <a:endParaRPr lang="nl-NL"/>
        </a:p>
      </dgm:t>
    </dgm:pt>
    <dgm:pt modelId="{1F32476B-AC1B-4C50-9AC7-EA1DD79013E9}" type="pres">
      <dgm:prSet presAssocID="{5EE17F97-C942-4699-9EFC-999354F07528}" presName="wedge4Tx" presStyleLbl="node1" presStyleIdx="3" presStyleCnt="4">
        <dgm:presLayoutVars>
          <dgm:chMax val="0"/>
          <dgm:chPref val="0"/>
          <dgm:bulletEnabled val="1"/>
        </dgm:presLayoutVars>
      </dgm:prSet>
      <dgm:spPr/>
      <dgm:t>
        <a:bodyPr/>
        <a:lstStyle/>
        <a:p>
          <a:endParaRPr lang="nl-NL"/>
        </a:p>
      </dgm:t>
    </dgm:pt>
  </dgm:ptLst>
  <dgm:cxnLst>
    <dgm:cxn modelId="{A33DD46E-FE68-4570-9982-219DBA9791B8}" srcId="{5EE17F97-C942-4699-9EFC-999354F07528}" destId="{2B440863-F328-4675-8928-CBEB0C74B509}" srcOrd="0" destOrd="0" parTransId="{23EBFFBF-7CD3-4D07-9A00-0C4DCC3BA41C}" sibTransId="{4AF0205E-DB61-435C-BC80-1C2F2EBE7892}"/>
    <dgm:cxn modelId="{E8F0700B-EE9E-451F-A457-175C4A15E12A}" srcId="{D47800B4-3AB7-445B-97D5-DB8BE6B449D3}" destId="{8385086B-CDF2-44B4-97C5-C7380A1E7177}" srcOrd="0" destOrd="0" parTransId="{B7B02EC1-0A8B-4773-A435-0972DB51938C}" sibTransId="{3B081B16-6ADF-4162-B597-48DE03F5166A}"/>
    <dgm:cxn modelId="{83DEFF78-66FF-47F6-A32C-B75D358BC0BB}" type="presOf" srcId="{2B440863-F328-4675-8928-CBEB0C74B509}" destId="{86CC1708-1CEB-4FCC-9C7B-B7448353FECA}" srcOrd="0" destOrd="0" presId="urn:microsoft.com/office/officeart/2005/8/layout/chart3"/>
    <dgm:cxn modelId="{84B3BC29-E653-4782-A2C3-E498FA998D59}" type="presOf" srcId="{2D540186-7E07-4FD7-AFA9-B8BDE8AABA00}" destId="{443AC6F0-AA57-46D2-B3B1-20911321336C}" srcOrd="0" destOrd="0" presId="urn:microsoft.com/office/officeart/2005/8/layout/chart3"/>
    <dgm:cxn modelId="{80279C4B-8E19-4457-A528-2779EA8A985A}" srcId="{5EE17F97-C942-4699-9EFC-999354F07528}" destId="{D47800B4-3AB7-445B-97D5-DB8BE6B449D3}" srcOrd="3" destOrd="0" parTransId="{D14A89DD-06B6-4C5B-ACEC-E88835622A70}" sibTransId="{CF1A68B5-B307-4202-95CA-825AD7A9AAF3}"/>
    <dgm:cxn modelId="{1A13688B-0066-42C3-AF51-6F7F22F7A73F}" type="presOf" srcId="{346E5105-55F6-40CC-BCF5-72E4645AAF8E}" destId="{4B386CBC-DBEE-4607-9ACB-7876EE150574}" srcOrd="1" destOrd="1" presId="urn:microsoft.com/office/officeart/2005/8/layout/chart3"/>
    <dgm:cxn modelId="{D6F285FB-36B0-4EEF-8B11-B294B63A1795}" type="presOf" srcId="{346E5105-55F6-40CC-BCF5-72E4645AAF8E}" destId="{757EA432-4744-44FD-8449-8F84067FBEF1}" srcOrd="0" destOrd="1" presId="urn:microsoft.com/office/officeart/2005/8/layout/chart3"/>
    <dgm:cxn modelId="{76EF9909-AD15-4581-9655-595CD30C7D62}" type="presOf" srcId="{35D48EFF-0A2E-42AE-84B1-8032BB7AC66E}" destId="{95B8BC8B-EECD-46D9-B852-CAF25D2DB0B1}" srcOrd="1" destOrd="1" presId="urn:microsoft.com/office/officeart/2005/8/layout/chart3"/>
    <dgm:cxn modelId="{FBACD786-0750-4FE0-8D27-E0FE6785F313}" type="presOf" srcId="{C4E3E0F1-0D43-4A36-8939-FAF0A3002054}" destId="{757EA432-4744-44FD-8449-8F84067FBEF1}" srcOrd="0" destOrd="2" presId="urn:microsoft.com/office/officeart/2005/8/layout/chart3"/>
    <dgm:cxn modelId="{FF028A5C-AF43-4CBC-98A1-B2A11B25E637}" type="presOf" srcId="{57EB97C3-C702-412E-9234-1D6C220B912D}" destId="{86CC1708-1CEB-4FCC-9C7B-B7448353FECA}" srcOrd="0" destOrd="1" presId="urn:microsoft.com/office/officeart/2005/8/layout/chart3"/>
    <dgm:cxn modelId="{48FD408F-D9C3-43D4-BD60-E6F786F9C119}" srcId="{5EE17F97-C942-4699-9EFC-999354F07528}" destId="{95CDAACC-0C1E-4780-BEEE-EDB998829EA5}" srcOrd="1" destOrd="0" parTransId="{7F7698D3-F0EE-4C06-BBB3-149347CE517D}" sibTransId="{28794D15-B1DA-4F33-BF19-907493CD21A0}"/>
    <dgm:cxn modelId="{89500A57-C2D3-4606-9E1B-0818BF50405D}" srcId="{2D540186-7E07-4FD7-AFA9-B8BDE8AABA00}" destId="{35D48EFF-0A2E-42AE-84B1-8032BB7AC66E}" srcOrd="0" destOrd="0" parTransId="{ADDF563C-245E-47CF-90B4-12B66FEC86E0}" sibTransId="{EEBCD4C8-9331-48EC-961E-3DD3D0ABF502}"/>
    <dgm:cxn modelId="{09D9E36E-F5E5-4B0E-B3CC-82FC906084B5}" type="presOf" srcId="{35D48EFF-0A2E-42AE-84B1-8032BB7AC66E}" destId="{443AC6F0-AA57-46D2-B3B1-20911321336C}" srcOrd="0" destOrd="1" presId="urn:microsoft.com/office/officeart/2005/8/layout/chart3"/>
    <dgm:cxn modelId="{54C82ECB-6036-4EB3-985F-6D36DF690B9E}" srcId="{2D540186-7E07-4FD7-AFA9-B8BDE8AABA00}" destId="{E9EBBCFF-211B-405E-97E4-67B72DB4C9F3}" srcOrd="1" destOrd="0" parTransId="{16B55EF7-5BED-43E2-BFC3-FFF238B89568}" sibTransId="{375038C6-1A9A-4BCD-999D-93FD4AF415F6}"/>
    <dgm:cxn modelId="{681BFBDB-5675-43A2-A90C-3B93DA7DC935}" type="presOf" srcId="{D47800B4-3AB7-445B-97D5-DB8BE6B449D3}" destId="{4212CE19-349B-4080-B375-C01D147168CD}" srcOrd="0" destOrd="0" presId="urn:microsoft.com/office/officeart/2005/8/layout/chart3"/>
    <dgm:cxn modelId="{D728944C-66CE-44D6-B245-53C04F82C6B1}" type="presOf" srcId="{95CDAACC-0C1E-4780-BEEE-EDB998829EA5}" destId="{4B386CBC-DBEE-4607-9ACB-7876EE150574}" srcOrd="1" destOrd="0" presId="urn:microsoft.com/office/officeart/2005/8/layout/chart3"/>
    <dgm:cxn modelId="{023482E0-B0CE-45DA-AEA8-EB4E1FC201FB}" srcId="{95CDAACC-0C1E-4780-BEEE-EDB998829EA5}" destId="{C4E3E0F1-0D43-4A36-8939-FAF0A3002054}" srcOrd="1" destOrd="0" parTransId="{679FE472-8D50-4848-A23D-8B3DD6FCF73B}" sibTransId="{9DA631D7-307F-4A36-A70A-6132F2BEC35E}"/>
    <dgm:cxn modelId="{6EE63A3E-FC80-442B-A5CD-0B88DDC08E39}" type="presOf" srcId="{E9EBBCFF-211B-405E-97E4-67B72DB4C9F3}" destId="{95B8BC8B-EECD-46D9-B852-CAF25D2DB0B1}" srcOrd="1" destOrd="2" presId="urn:microsoft.com/office/officeart/2005/8/layout/chart3"/>
    <dgm:cxn modelId="{53773644-C856-49C5-9777-D43BCC8B834E}" type="presOf" srcId="{8385086B-CDF2-44B4-97C5-C7380A1E7177}" destId="{1F32476B-AC1B-4C50-9AC7-EA1DD79013E9}" srcOrd="1" destOrd="1" presId="urn:microsoft.com/office/officeart/2005/8/layout/chart3"/>
    <dgm:cxn modelId="{4837A7CD-B099-4A07-BFD2-8AFA39E76FE2}" type="presOf" srcId="{D47800B4-3AB7-445B-97D5-DB8BE6B449D3}" destId="{1F32476B-AC1B-4C50-9AC7-EA1DD79013E9}" srcOrd="1" destOrd="0" presId="urn:microsoft.com/office/officeart/2005/8/layout/chart3"/>
    <dgm:cxn modelId="{127F59E9-393A-4112-87FB-2B1730409426}" type="presOf" srcId="{8385086B-CDF2-44B4-97C5-C7380A1E7177}" destId="{4212CE19-349B-4080-B375-C01D147168CD}" srcOrd="0" destOrd="1" presId="urn:microsoft.com/office/officeart/2005/8/layout/chart3"/>
    <dgm:cxn modelId="{50548EE9-2CA3-478B-A706-454E9B0F5394}" type="presOf" srcId="{E9EBBCFF-211B-405E-97E4-67B72DB4C9F3}" destId="{443AC6F0-AA57-46D2-B3B1-20911321336C}" srcOrd="0" destOrd="2" presId="urn:microsoft.com/office/officeart/2005/8/layout/chart3"/>
    <dgm:cxn modelId="{6744AD47-66BD-4DF9-AA61-543C65F696F9}" type="presOf" srcId="{57EB97C3-C702-412E-9234-1D6C220B912D}" destId="{DF25719A-623B-411B-BDE1-E16D682EF6D6}" srcOrd="1" destOrd="1" presId="urn:microsoft.com/office/officeart/2005/8/layout/chart3"/>
    <dgm:cxn modelId="{50FFD77E-43CC-427E-AF5F-7A97590BDDE6}" type="presOf" srcId="{95CDAACC-0C1E-4780-BEEE-EDB998829EA5}" destId="{757EA432-4744-44FD-8449-8F84067FBEF1}" srcOrd="0" destOrd="0" presId="urn:microsoft.com/office/officeart/2005/8/layout/chart3"/>
    <dgm:cxn modelId="{327ECBF9-D613-41D4-BBB1-DC8D560F04C0}" srcId="{95CDAACC-0C1E-4780-BEEE-EDB998829EA5}" destId="{346E5105-55F6-40CC-BCF5-72E4645AAF8E}" srcOrd="0" destOrd="0" parTransId="{787C3C6B-5735-442C-BCDD-93FBACDB8161}" sibTransId="{C88FE1BA-44CE-438E-A1E8-E0236B562E74}"/>
    <dgm:cxn modelId="{A9395CE1-0FE2-4FD2-A213-193EB2B8305C}" srcId="{2B440863-F328-4675-8928-CBEB0C74B509}" destId="{57EB97C3-C702-412E-9234-1D6C220B912D}" srcOrd="0" destOrd="0" parTransId="{DB692133-6C75-41A0-9E77-C90D9CE5B579}" sibTransId="{7337CA2A-EB7C-4321-B916-08CA8E2E7177}"/>
    <dgm:cxn modelId="{3DA2FB23-25F6-40E9-9F57-E8B8E0869F04}" srcId="{5EE17F97-C942-4699-9EFC-999354F07528}" destId="{2D540186-7E07-4FD7-AFA9-B8BDE8AABA00}" srcOrd="2" destOrd="0" parTransId="{997513E0-235F-4DB1-AC09-69C14F416777}" sibTransId="{359DE21F-494D-4BC3-9049-129E9164044F}"/>
    <dgm:cxn modelId="{FB362082-ADF8-488D-B334-BB8C7B2AEF36}" type="presOf" srcId="{2D540186-7E07-4FD7-AFA9-B8BDE8AABA00}" destId="{95B8BC8B-EECD-46D9-B852-CAF25D2DB0B1}" srcOrd="1" destOrd="0" presId="urn:microsoft.com/office/officeart/2005/8/layout/chart3"/>
    <dgm:cxn modelId="{241418A7-5547-46DD-AC8E-F05392978DC6}" type="presOf" srcId="{C4E3E0F1-0D43-4A36-8939-FAF0A3002054}" destId="{4B386CBC-DBEE-4607-9ACB-7876EE150574}" srcOrd="1" destOrd="2" presId="urn:microsoft.com/office/officeart/2005/8/layout/chart3"/>
    <dgm:cxn modelId="{B930EA78-3DA9-40E1-BD7B-58DBC43DBF20}" type="presOf" srcId="{2B440863-F328-4675-8928-CBEB0C74B509}" destId="{DF25719A-623B-411B-BDE1-E16D682EF6D6}" srcOrd="1" destOrd="0" presId="urn:microsoft.com/office/officeart/2005/8/layout/chart3"/>
    <dgm:cxn modelId="{4AE4F8AF-0745-44E3-9FD5-B6BB5402F609}" type="presOf" srcId="{5EE17F97-C942-4699-9EFC-999354F07528}" destId="{29756C52-3A24-4D0C-B101-8C4570166F24}" srcOrd="0" destOrd="0" presId="urn:microsoft.com/office/officeart/2005/8/layout/chart3"/>
    <dgm:cxn modelId="{87B447B3-427F-4E48-B426-FF3AF0909ECD}" type="presParOf" srcId="{29756C52-3A24-4D0C-B101-8C4570166F24}" destId="{86CC1708-1CEB-4FCC-9C7B-B7448353FECA}" srcOrd="0" destOrd="0" presId="urn:microsoft.com/office/officeart/2005/8/layout/chart3"/>
    <dgm:cxn modelId="{B3019CB7-F527-414F-99DF-62441DF87B52}" type="presParOf" srcId="{29756C52-3A24-4D0C-B101-8C4570166F24}" destId="{DF25719A-623B-411B-BDE1-E16D682EF6D6}" srcOrd="1" destOrd="0" presId="urn:microsoft.com/office/officeart/2005/8/layout/chart3"/>
    <dgm:cxn modelId="{B4847F57-5489-48C7-9F3F-FAA231C10357}" type="presParOf" srcId="{29756C52-3A24-4D0C-B101-8C4570166F24}" destId="{757EA432-4744-44FD-8449-8F84067FBEF1}" srcOrd="2" destOrd="0" presId="urn:microsoft.com/office/officeart/2005/8/layout/chart3"/>
    <dgm:cxn modelId="{FD6E974F-5DA5-439F-A355-1C983860B6B6}" type="presParOf" srcId="{29756C52-3A24-4D0C-B101-8C4570166F24}" destId="{4B386CBC-DBEE-4607-9ACB-7876EE150574}" srcOrd="3" destOrd="0" presId="urn:microsoft.com/office/officeart/2005/8/layout/chart3"/>
    <dgm:cxn modelId="{2A06F8B1-6E6B-45C0-87DA-6F9339B4CE60}" type="presParOf" srcId="{29756C52-3A24-4D0C-B101-8C4570166F24}" destId="{443AC6F0-AA57-46D2-B3B1-20911321336C}" srcOrd="4" destOrd="0" presId="urn:microsoft.com/office/officeart/2005/8/layout/chart3"/>
    <dgm:cxn modelId="{7884E35F-E1BE-41A5-BE05-674859FA25A0}" type="presParOf" srcId="{29756C52-3A24-4D0C-B101-8C4570166F24}" destId="{95B8BC8B-EECD-46D9-B852-CAF25D2DB0B1}" srcOrd="5" destOrd="0" presId="urn:microsoft.com/office/officeart/2005/8/layout/chart3"/>
    <dgm:cxn modelId="{7AEDA797-2643-4985-B303-BEA1201F94AA}" type="presParOf" srcId="{29756C52-3A24-4D0C-B101-8C4570166F24}" destId="{4212CE19-349B-4080-B375-C01D147168CD}" srcOrd="6" destOrd="0" presId="urn:microsoft.com/office/officeart/2005/8/layout/chart3"/>
    <dgm:cxn modelId="{55319D39-9211-445D-AFD3-0B7AF2FD5C6F}" type="presParOf" srcId="{29756C52-3A24-4D0C-B101-8C4570166F24}" destId="{1F32476B-AC1B-4C50-9AC7-EA1DD79013E9}"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E17F97-C942-4699-9EFC-999354F07528}" type="doc">
      <dgm:prSet loTypeId="urn:microsoft.com/office/officeart/2005/8/layout/chart3" loCatId="cycle" qsTypeId="urn:microsoft.com/office/officeart/2005/8/quickstyle/simple1" qsCatId="simple" csTypeId="urn:microsoft.com/office/officeart/2005/8/colors/accent1_2" csCatId="accent1" phldr="1"/>
      <dgm:spPr/>
    </dgm:pt>
    <dgm:pt modelId="{2B440863-F328-4675-8928-CBEB0C74B509}">
      <dgm:prSet phldrT="[Tekst]"/>
      <dgm:spPr/>
      <dgm:t>
        <a:bodyPr/>
        <a:lstStyle/>
        <a:p>
          <a:r>
            <a:rPr lang="nl-NL" dirty="0" smtClean="0"/>
            <a:t>Lichamelijk</a:t>
          </a:r>
          <a:endParaRPr lang="nl-NL" dirty="0"/>
        </a:p>
      </dgm:t>
    </dgm:pt>
    <dgm:pt modelId="{23EBFFBF-7CD3-4D07-9A00-0C4DCC3BA41C}" type="parTrans" cxnId="{A33DD46E-FE68-4570-9982-219DBA9791B8}">
      <dgm:prSet/>
      <dgm:spPr/>
      <dgm:t>
        <a:bodyPr/>
        <a:lstStyle/>
        <a:p>
          <a:endParaRPr lang="nl-NL"/>
        </a:p>
      </dgm:t>
    </dgm:pt>
    <dgm:pt modelId="{4AF0205E-DB61-435C-BC80-1C2F2EBE7892}" type="sibTrans" cxnId="{A33DD46E-FE68-4570-9982-219DBA9791B8}">
      <dgm:prSet/>
      <dgm:spPr/>
      <dgm:t>
        <a:bodyPr/>
        <a:lstStyle/>
        <a:p>
          <a:endParaRPr lang="nl-NL"/>
        </a:p>
      </dgm:t>
    </dgm:pt>
    <dgm:pt modelId="{95CDAACC-0C1E-4780-BEEE-EDB998829EA5}">
      <dgm:prSet phldrT="[Tekst]"/>
      <dgm:spPr/>
      <dgm:t>
        <a:bodyPr/>
        <a:lstStyle/>
        <a:p>
          <a:r>
            <a:rPr lang="nl-NL"/>
            <a:t>Sociaal</a:t>
          </a:r>
        </a:p>
      </dgm:t>
    </dgm:pt>
    <dgm:pt modelId="{7F7698D3-F0EE-4C06-BBB3-149347CE517D}" type="parTrans" cxnId="{48FD408F-D9C3-43D4-BD60-E6F786F9C119}">
      <dgm:prSet/>
      <dgm:spPr/>
      <dgm:t>
        <a:bodyPr/>
        <a:lstStyle/>
        <a:p>
          <a:endParaRPr lang="nl-NL"/>
        </a:p>
      </dgm:t>
    </dgm:pt>
    <dgm:pt modelId="{28794D15-B1DA-4F33-BF19-907493CD21A0}" type="sibTrans" cxnId="{48FD408F-D9C3-43D4-BD60-E6F786F9C119}">
      <dgm:prSet/>
      <dgm:spPr/>
      <dgm:t>
        <a:bodyPr/>
        <a:lstStyle/>
        <a:p>
          <a:endParaRPr lang="nl-NL"/>
        </a:p>
      </dgm:t>
    </dgm:pt>
    <dgm:pt modelId="{2D540186-7E07-4FD7-AFA9-B8BDE8AABA00}">
      <dgm:prSet phldrT="[Tekst]"/>
      <dgm:spPr/>
      <dgm:t>
        <a:bodyPr/>
        <a:lstStyle/>
        <a:p>
          <a:r>
            <a:rPr lang="nl-NL"/>
            <a:t>Psychisch</a:t>
          </a:r>
        </a:p>
      </dgm:t>
    </dgm:pt>
    <dgm:pt modelId="{997513E0-235F-4DB1-AC09-69C14F416777}" type="parTrans" cxnId="{3DA2FB23-25F6-40E9-9F57-E8B8E0869F04}">
      <dgm:prSet/>
      <dgm:spPr/>
      <dgm:t>
        <a:bodyPr/>
        <a:lstStyle/>
        <a:p>
          <a:endParaRPr lang="nl-NL"/>
        </a:p>
      </dgm:t>
    </dgm:pt>
    <dgm:pt modelId="{359DE21F-494D-4BC3-9049-129E9164044F}" type="sibTrans" cxnId="{3DA2FB23-25F6-40E9-9F57-E8B8E0869F04}">
      <dgm:prSet/>
      <dgm:spPr/>
      <dgm:t>
        <a:bodyPr/>
        <a:lstStyle/>
        <a:p>
          <a:endParaRPr lang="nl-NL"/>
        </a:p>
      </dgm:t>
    </dgm:pt>
    <dgm:pt modelId="{D47800B4-3AB7-445B-97D5-DB8BE6B449D3}">
      <dgm:prSet phldrT="[Tekst]"/>
      <dgm:spPr/>
      <dgm:t>
        <a:bodyPr/>
        <a:lstStyle/>
        <a:p>
          <a:r>
            <a:rPr lang="nl-NL"/>
            <a:t>Levensvragen</a:t>
          </a:r>
        </a:p>
      </dgm:t>
    </dgm:pt>
    <dgm:pt modelId="{D14A89DD-06B6-4C5B-ACEC-E88835622A70}" type="parTrans" cxnId="{80279C4B-8E19-4457-A528-2779EA8A985A}">
      <dgm:prSet/>
      <dgm:spPr/>
      <dgm:t>
        <a:bodyPr/>
        <a:lstStyle/>
        <a:p>
          <a:endParaRPr lang="nl-NL"/>
        </a:p>
      </dgm:t>
    </dgm:pt>
    <dgm:pt modelId="{CF1A68B5-B307-4202-95CA-825AD7A9AAF3}" type="sibTrans" cxnId="{80279C4B-8E19-4457-A528-2779EA8A985A}">
      <dgm:prSet/>
      <dgm:spPr/>
      <dgm:t>
        <a:bodyPr/>
        <a:lstStyle/>
        <a:p>
          <a:endParaRPr lang="nl-NL"/>
        </a:p>
      </dgm:t>
    </dgm:pt>
    <dgm:pt modelId="{29756C52-3A24-4D0C-B101-8C4570166F24}" type="pres">
      <dgm:prSet presAssocID="{5EE17F97-C942-4699-9EFC-999354F07528}" presName="compositeShape" presStyleCnt="0">
        <dgm:presLayoutVars>
          <dgm:chMax val="7"/>
          <dgm:dir/>
          <dgm:resizeHandles val="exact"/>
        </dgm:presLayoutVars>
      </dgm:prSet>
      <dgm:spPr/>
    </dgm:pt>
    <dgm:pt modelId="{86CC1708-1CEB-4FCC-9C7B-B7448353FECA}" type="pres">
      <dgm:prSet presAssocID="{5EE17F97-C942-4699-9EFC-999354F07528}" presName="wedge1" presStyleLbl="node1" presStyleIdx="0" presStyleCnt="4"/>
      <dgm:spPr/>
      <dgm:t>
        <a:bodyPr/>
        <a:lstStyle/>
        <a:p>
          <a:endParaRPr lang="nl-NL"/>
        </a:p>
      </dgm:t>
    </dgm:pt>
    <dgm:pt modelId="{DF25719A-623B-411B-BDE1-E16D682EF6D6}" type="pres">
      <dgm:prSet presAssocID="{5EE17F97-C942-4699-9EFC-999354F07528}" presName="wedge1Tx" presStyleLbl="node1" presStyleIdx="0" presStyleCnt="4">
        <dgm:presLayoutVars>
          <dgm:chMax val="0"/>
          <dgm:chPref val="0"/>
          <dgm:bulletEnabled val="1"/>
        </dgm:presLayoutVars>
      </dgm:prSet>
      <dgm:spPr/>
      <dgm:t>
        <a:bodyPr/>
        <a:lstStyle/>
        <a:p>
          <a:endParaRPr lang="nl-NL"/>
        </a:p>
      </dgm:t>
    </dgm:pt>
    <dgm:pt modelId="{757EA432-4744-44FD-8449-8F84067FBEF1}" type="pres">
      <dgm:prSet presAssocID="{5EE17F97-C942-4699-9EFC-999354F07528}" presName="wedge2" presStyleLbl="node1" presStyleIdx="1" presStyleCnt="4"/>
      <dgm:spPr/>
      <dgm:t>
        <a:bodyPr/>
        <a:lstStyle/>
        <a:p>
          <a:endParaRPr lang="nl-NL"/>
        </a:p>
      </dgm:t>
    </dgm:pt>
    <dgm:pt modelId="{4B386CBC-DBEE-4607-9ACB-7876EE150574}" type="pres">
      <dgm:prSet presAssocID="{5EE17F97-C942-4699-9EFC-999354F07528}" presName="wedge2Tx" presStyleLbl="node1" presStyleIdx="1" presStyleCnt="4">
        <dgm:presLayoutVars>
          <dgm:chMax val="0"/>
          <dgm:chPref val="0"/>
          <dgm:bulletEnabled val="1"/>
        </dgm:presLayoutVars>
      </dgm:prSet>
      <dgm:spPr/>
      <dgm:t>
        <a:bodyPr/>
        <a:lstStyle/>
        <a:p>
          <a:endParaRPr lang="nl-NL"/>
        </a:p>
      </dgm:t>
    </dgm:pt>
    <dgm:pt modelId="{443AC6F0-AA57-46D2-B3B1-20911321336C}" type="pres">
      <dgm:prSet presAssocID="{5EE17F97-C942-4699-9EFC-999354F07528}" presName="wedge3" presStyleLbl="node1" presStyleIdx="2" presStyleCnt="4"/>
      <dgm:spPr/>
      <dgm:t>
        <a:bodyPr/>
        <a:lstStyle/>
        <a:p>
          <a:endParaRPr lang="nl-NL"/>
        </a:p>
      </dgm:t>
    </dgm:pt>
    <dgm:pt modelId="{95B8BC8B-EECD-46D9-B852-CAF25D2DB0B1}" type="pres">
      <dgm:prSet presAssocID="{5EE17F97-C942-4699-9EFC-999354F07528}" presName="wedge3Tx" presStyleLbl="node1" presStyleIdx="2" presStyleCnt="4">
        <dgm:presLayoutVars>
          <dgm:chMax val="0"/>
          <dgm:chPref val="0"/>
          <dgm:bulletEnabled val="1"/>
        </dgm:presLayoutVars>
      </dgm:prSet>
      <dgm:spPr/>
      <dgm:t>
        <a:bodyPr/>
        <a:lstStyle/>
        <a:p>
          <a:endParaRPr lang="nl-NL"/>
        </a:p>
      </dgm:t>
    </dgm:pt>
    <dgm:pt modelId="{4212CE19-349B-4080-B375-C01D147168CD}" type="pres">
      <dgm:prSet presAssocID="{5EE17F97-C942-4699-9EFC-999354F07528}" presName="wedge4" presStyleLbl="node1" presStyleIdx="3" presStyleCnt="4"/>
      <dgm:spPr/>
      <dgm:t>
        <a:bodyPr/>
        <a:lstStyle/>
        <a:p>
          <a:endParaRPr lang="nl-NL"/>
        </a:p>
      </dgm:t>
    </dgm:pt>
    <dgm:pt modelId="{1F32476B-AC1B-4C50-9AC7-EA1DD79013E9}" type="pres">
      <dgm:prSet presAssocID="{5EE17F97-C942-4699-9EFC-999354F07528}" presName="wedge4Tx" presStyleLbl="node1" presStyleIdx="3" presStyleCnt="4">
        <dgm:presLayoutVars>
          <dgm:chMax val="0"/>
          <dgm:chPref val="0"/>
          <dgm:bulletEnabled val="1"/>
        </dgm:presLayoutVars>
      </dgm:prSet>
      <dgm:spPr/>
      <dgm:t>
        <a:bodyPr/>
        <a:lstStyle/>
        <a:p>
          <a:endParaRPr lang="nl-NL"/>
        </a:p>
      </dgm:t>
    </dgm:pt>
  </dgm:ptLst>
  <dgm:cxnLst>
    <dgm:cxn modelId="{A33DD46E-FE68-4570-9982-219DBA9791B8}" srcId="{5EE17F97-C942-4699-9EFC-999354F07528}" destId="{2B440863-F328-4675-8928-CBEB0C74B509}" srcOrd="0" destOrd="0" parTransId="{23EBFFBF-7CD3-4D07-9A00-0C4DCC3BA41C}" sibTransId="{4AF0205E-DB61-435C-BC80-1C2F2EBE7892}"/>
    <dgm:cxn modelId="{80279C4B-8E19-4457-A528-2779EA8A985A}" srcId="{5EE17F97-C942-4699-9EFC-999354F07528}" destId="{D47800B4-3AB7-445B-97D5-DB8BE6B449D3}" srcOrd="3" destOrd="0" parTransId="{D14A89DD-06B6-4C5B-ACEC-E88835622A70}" sibTransId="{CF1A68B5-B307-4202-95CA-825AD7A9AAF3}"/>
    <dgm:cxn modelId="{4DA16098-69D5-4991-9ACC-0883599EA5F5}" type="presOf" srcId="{2D540186-7E07-4FD7-AFA9-B8BDE8AABA00}" destId="{95B8BC8B-EECD-46D9-B852-CAF25D2DB0B1}" srcOrd="1" destOrd="0" presId="urn:microsoft.com/office/officeart/2005/8/layout/chart3"/>
    <dgm:cxn modelId="{3DA2FB23-25F6-40E9-9F57-E8B8E0869F04}" srcId="{5EE17F97-C942-4699-9EFC-999354F07528}" destId="{2D540186-7E07-4FD7-AFA9-B8BDE8AABA00}" srcOrd="2" destOrd="0" parTransId="{997513E0-235F-4DB1-AC09-69C14F416777}" sibTransId="{359DE21F-494D-4BC3-9049-129E9164044F}"/>
    <dgm:cxn modelId="{63E57286-E659-4B65-9931-E4723D33AE32}" type="presOf" srcId="{D47800B4-3AB7-445B-97D5-DB8BE6B449D3}" destId="{1F32476B-AC1B-4C50-9AC7-EA1DD79013E9}" srcOrd="1" destOrd="0" presId="urn:microsoft.com/office/officeart/2005/8/layout/chart3"/>
    <dgm:cxn modelId="{9C551498-FA6F-418B-B460-A79F32B46B39}" type="presOf" srcId="{95CDAACC-0C1E-4780-BEEE-EDB998829EA5}" destId="{4B386CBC-DBEE-4607-9ACB-7876EE150574}" srcOrd="1" destOrd="0" presId="urn:microsoft.com/office/officeart/2005/8/layout/chart3"/>
    <dgm:cxn modelId="{48FD408F-D9C3-43D4-BD60-E6F786F9C119}" srcId="{5EE17F97-C942-4699-9EFC-999354F07528}" destId="{95CDAACC-0C1E-4780-BEEE-EDB998829EA5}" srcOrd="1" destOrd="0" parTransId="{7F7698D3-F0EE-4C06-BBB3-149347CE517D}" sibTransId="{28794D15-B1DA-4F33-BF19-907493CD21A0}"/>
    <dgm:cxn modelId="{B930EA78-3DA9-40E1-BD7B-58DBC43DBF20}" type="presOf" srcId="{2B440863-F328-4675-8928-CBEB0C74B509}" destId="{DF25719A-623B-411B-BDE1-E16D682EF6D6}" srcOrd="1" destOrd="0" presId="urn:microsoft.com/office/officeart/2005/8/layout/chart3"/>
    <dgm:cxn modelId="{AF7C47BB-DBDE-4833-A595-66F33D982FEB}" type="presOf" srcId="{D47800B4-3AB7-445B-97D5-DB8BE6B449D3}" destId="{4212CE19-349B-4080-B375-C01D147168CD}" srcOrd="0" destOrd="0" presId="urn:microsoft.com/office/officeart/2005/8/layout/chart3"/>
    <dgm:cxn modelId="{29FE5833-295C-49CF-9A95-C70ABB4EDB24}" type="presOf" srcId="{2D540186-7E07-4FD7-AFA9-B8BDE8AABA00}" destId="{443AC6F0-AA57-46D2-B3B1-20911321336C}" srcOrd="0" destOrd="0" presId="urn:microsoft.com/office/officeart/2005/8/layout/chart3"/>
    <dgm:cxn modelId="{69ECCC79-C5D1-48A3-8D75-F60EE43EC39C}" type="presOf" srcId="{95CDAACC-0C1E-4780-BEEE-EDB998829EA5}" destId="{757EA432-4744-44FD-8449-8F84067FBEF1}" srcOrd="0" destOrd="0" presId="urn:microsoft.com/office/officeart/2005/8/layout/chart3"/>
    <dgm:cxn modelId="{4AE4F8AF-0745-44E3-9FD5-B6BB5402F609}" type="presOf" srcId="{5EE17F97-C942-4699-9EFC-999354F07528}" destId="{29756C52-3A24-4D0C-B101-8C4570166F24}" srcOrd="0" destOrd="0" presId="urn:microsoft.com/office/officeart/2005/8/layout/chart3"/>
    <dgm:cxn modelId="{83DEFF78-66FF-47F6-A32C-B75D358BC0BB}" type="presOf" srcId="{2B440863-F328-4675-8928-CBEB0C74B509}" destId="{86CC1708-1CEB-4FCC-9C7B-B7448353FECA}" srcOrd="0" destOrd="0" presId="urn:microsoft.com/office/officeart/2005/8/layout/chart3"/>
    <dgm:cxn modelId="{87B447B3-427F-4E48-B426-FF3AF0909ECD}" type="presParOf" srcId="{29756C52-3A24-4D0C-B101-8C4570166F24}" destId="{86CC1708-1CEB-4FCC-9C7B-B7448353FECA}" srcOrd="0" destOrd="0" presId="urn:microsoft.com/office/officeart/2005/8/layout/chart3"/>
    <dgm:cxn modelId="{B3019CB7-F527-414F-99DF-62441DF87B52}" type="presParOf" srcId="{29756C52-3A24-4D0C-B101-8C4570166F24}" destId="{DF25719A-623B-411B-BDE1-E16D682EF6D6}" srcOrd="1" destOrd="0" presId="urn:microsoft.com/office/officeart/2005/8/layout/chart3"/>
    <dgm:cxn modelId="{B4847F57-5489-48C7-9F3F-FAA231C10357}" type="presParOf" srcId="{29756C52-3A24-4D0C-B101-8C4570166F24}" destId="{757EA432-4744-44FD-8449-8F84067FBEF1}" srcOrd="2" destOrd="0" presId="urn:microsoft.com/office/officeart/2005/8/layout/chart3"/>
    <dgm:cxn modelId="{FD6E974F-5DA5-439F-A355-1C983860B6B6}" type="presParOf" srcId="{29756C52-3A24-4D0C-B101-8C4570166F24}" destId="{4B386CBC-DBEE-4607-9ACB-7876EE150574}" srcOrd="3" destOrd="0" presId="urn:microsoft.com/office/officeart/2005/8/layout/chart3"/>
    <dgm:cxn modelId="{2A06F8B1-6E6B-45C0-87DA-6F9339B4CE60}" type="presParOf" srcId="{29756C52-3A24-4D0C-B101-8C4570166F24}" destId="{443AC6F0-AA57-46D2-B3B1-20911321336C}" srcOrd="4" destOrd="0" presId="urn:microsoft.com/office/officeart/2005/8/layout/chart3"/>
    <dgm:cxn modelId="{7884E35F-E1BE-41A5-BE05-674859FA25A0}" type="presParOf" srcId="{29756C52-3A24-4D0C-B101-8C4570166F24}" destId="{95B8BC8B-EECD-46D9-B852-CAF25D2DB0B1}" srcOrd="5" destOrd="0" presId="urn:microsoft.com/office/officeart/2005/8/layout/chart3"/>
    <dgm:cxn modelId="{7AEDA797-2643-4985-B303-BEA1201F94AA}" type="presParOf" srcId="{29756C52-3A24-4D0C-B101-8C4570166F24}" destId="{4212CE19-349B-4080-B375-C01D147168CD}" srcOrd="6" destOrd="0" presId="urn:microsoft.com/office/officeart/2005/8/layout/chart3"/>
    <dgm:cxn modelId="{55319D39-9211-445D-AFD3-0B7AF2FD5C6F}" type="presParOf" srcId="{29756C52-3A24-4D0C-B101-8C4570166F24}" destId="{1F32476B-AC1B-4C50-9AC7-EA1DD79013E9}"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2045D1-2508-439D-BF23-FC0440DA843B}"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nl-NL"/>
        </a:p>
      </dgm:t>
    </dgm:pt>
    <dgm:pt modelId="{ABA881A8-2D3E-4445-9E51-2C3A1717C00D}">
      <dgm:prSet phldrT="[Tekst]" custT="1"/>
      <dgm:spPr/>
      <dgm:t>
        <a:bodyPr/>
        <a:lstStyle/>
        <a:p>
          <a:r>
            <a:rPr lang="nl-NL" sz="1100" b="1" dirty="0" smtClean="0"/>
            <a:t>Discipline</a:t>
          </a:r>
          <a:endParaRPr lang="nl-NL" sz="1100" b="1" dirty="0"/>
        </a:p>
      </dgm:t>
    </dgm:pt>
    <dgm:pt modelId="{2ADA5566-CF50-4668-B9EA-C1CA14B5326A}" type="parTrans" cxnId="{3476998D-EE8F-4D90-AE3C-30668E11D33B}">
      <dgm:prSet/>
      <dgm:spPr/>
      <dgm:t>
        <a:bodyPr/>
        <a:lstStyle/>
        <a:p>
          <a:endParaRPr lang="nl-NL" sz="4400" b="1"/>
        </a:p>
      </dgm:t>
    </dgm:pt>
    <dgm:pt modelId="{CD59C278-584A-4A94-9864-3F4DA195AAFD}" type="sibTrans" cxnId="{3476998D-EE8F-4D90-AE3C-30668E11D33B}">
      <dgm:prSet custT="1"/>
      <dgm:spPr/>
      <dgm:t>
        <a:bodyPr/>
        <a:lstStyle/>
        <a:p>
          <a:endParaRPr lang="nl-NL" sz="7200" b="1"/>
        </a:p>
      </dgm:t>
    </dgm:pt>
    <dgm:pt modelId="{EA483F21-5B35-4697-AA62-164A77542DBF}">
      <dgm:prSet phldrT="[Tekst]" custT="1"/>
      <dgm:spPr/>
      <dgm:t>
        <a:bodyPr/>
        <a:lstStyle/>
        <a:p>
          <a:r>
            <a:rPr lang="nl-NL" sz="1100" b="1" dirty="0" smtClean="0"/>
            <a:t>Loyaliteit</a:t>
          </a:r>
          <a:endParaRPr lang="nl-NL" sz="1100" b="1" dirty="0"/>
        </a:p>
      </dgm:t>
    </dgm:pt>
    <dgm:pt modelId="{EF2533FD-6BC7-4192-A485-21F227AA783B}" type="parTrans" cxnId="{445FBD97-8678-4F7F-AC5C-93063EE1B3E0}">
      <dgm:prSet/>
      <dgm:spPr/>
      <dgm:t>
        <a:bodyPr/>
        <a:lstStyle/>
        <a:p>
          <a:endParaRPr lang="nl-NL" sz="4400" b="1"/>
        </a:p>
      </dgm:t>
    </dgm:pt>
    <dgm:pt modelId="{819D97D7-1145-4C43-A368-30FE9492F72C}" type="sibTrans" cxnId="{445FBD97-8678-4F7F-AC5C-93063EE1B3E0}">
      <dgm:prSet custT="1"/>
      <dgm:spPr/>
      <dgm:t>
        <a:bodyPr/>
        <a:lstStyle/>
        <a:p>
          <a:endParaRPr lang="nl-NL" sz="7200" b="1"/>
        </a:p>
      </dgm:t>
    </dgm:pt>
    <dgm:pt modelId="{974C2499-430B-488E-89B0-F73DCE7D5D48}">
      <dgm:prSet phldrT="[Tekst]" custT="1"/>
      <dgm:spPr/>
      <dgm:t>
        <a:bodyPr/>
        <a:lstStyle/>
        <a:p>
          <a:r>
            <a:rPr lang="nl-NL" sz="1100" b="1" dirty="0" smtClean="0"/>
            <a:t>Vrijheid</a:t>
          </a:r>
          <a:endParaRPr lang="nl-NL" sz="1100" b="1" dirty="0"/>
        </a:p>
      </dgm:t>
    </dgm:pt>
    <dgm:pt modelId="{70214E5B-0DCA-4563-A011-618853BB4115}" type="parTrans" cxnId="{2CF74B20-A745-4334-9088-DCA649E3A28B}">
      <dgm:prSet/>
      <dgm:spPr/>
      <dgm:t>
        <a:bodyPr/>
        <a:lstStyle/>
        <a:p>
          <a:endParaRPr lang="nl-NL" sz="4400" b="1"/>
        </a:p>
      </dgm:t>
    </dgm:pt>
    <dgm:pt modelId="{FBCE1397-957D-4BB0-BBEB-986DE786AD7E}" type="sibTrans" cxnId="{2CF74B20-A745-4334-9088-DCA649E3A28B}">
      <dgm:prSet custT="1"/>
      <dgm:spPr/>
      <dgm:t>
        <a:bodyPr/>
        <a:lstStyle/>
        <a:p>
          <a:endParaRPr lang="nl-NL" sz="7200" b="1"/>
        </a:p>
      </dgm:t>
    </dgm:pt>
    <dgm:pt modelId="{3AF7E2FC-BDE4-420F-A19F-8D1F39C09F40}">
      <dgm:prSet phldrT="[Tekst]" custT="1"/>
      <dgm:spPr/>
      <dgm:t>
        <a:bodyPr/>
        <a:lstStyle/>
        <a:p>
          <a:r>
            <a:rPr lang="nl-NL" sz="1100" b="1" dirty="0" smtClean="0"/>
            <a:t>Onafhankelijkheid</a:t>
          </a:r>
          <a:endParaRPr lang="nl-NL" sz="1100" b="1" dirty="0"/>
        </a:p>
      </dgm:t>
    </dgm:pt>
    <dgm:pt modelId="{489F18F4-DEBD-432C-88F3-5CCC7A96E764}" type="parTrans" cxnId="{9DB7D71D-58C2-4593-B850-8F3C67C4DAF3}">
      <dgm:prSet/>
      <dgm:spPr/>
      <dgm:t>
        <a:bodyPr/>
        <a:lstStyle/>
        <a:p>
          <a:endParaRPr lang="nl-NL" sz="4400" b="1"/>
        </a:p>
      </dgm:t>
    </dgm:pt>
    <dgm:pt modelId="{936C167D-A3F7-4DD9-8134-DB4FF831B01B}" type="sibTrans" cxnId="{9DB7D71D-58C2-4593-B850-8F3C67C4DAF3}">
      <dgm:prSet custT="1"/>
      <dgm:spPr/>
      <dgm:t>
        <a:bodyPr/>
        <a:lstStyle/>
        <a:p>
          <a:endParaRPr lang="nl-NL" sz="7200" b="1"/>
        </a:p>
      </dgm:t>
    </dgm:pt>
    <dgm:pt modelId="{26ED8823-1819-42FC-8992-0F2752236BC9}">
      <dgm:prSet phldrT="[Tekst]" custT="1"/>
      <dgm:spPr/>
      <dgm:t>
        <a:bodyPr/>
        <a:lstStyle/>
        <a:p>
          <a:r>
            <a:rPr lang="nl-NL" sz="1100" b="1" dirty="0" smtClean="0"/>
            <a:t>Vindingrijkheid</a:t>
          </a:r>
          <a:endParaRPr lang="nl-NL" sz="1100" b="1" dirty="0"/>
        </a:p>
      </dgm:t>
    </dgm:pt>
    <dgm:pt modelId="{E18B2265-A08D-4FD1-A7D0-F69C4EB00358}" type="parTrans" cxnId="{FEE48F4F-3250-4C5D-B215-D3F3A082C171}">
      <dgm:prSet/>
      <dgm:spPr/>
      <dgm:t>
        <a:bodyPr/>
        <a:lstStyle/>
        <a:p>
          <a:endParaRPr lang="nl-NL" sz="4400" b="1"/>
        </a:p>
      </dgm:t>
    </dgm:pt>
    <dgm:pt modelId="{3B9A811D-3A87-4D3F-95BB-88EDF8B1BADB}" type="sibTrans" cxnId="{FEE48F4F-3250-4C5D-B215-D3F3A082C171}">
      <dgm:prSet custT="1"/>
      <dgm:spPr/>
      <dgm:t>
        <a:bodyPr/>
        <a:lstStyle/>
        <a:p>
          <a:endParaRPr lang="nl-NL" sz="7200" b="1"/>
        </a:p>
      </dgm:t>
    </dgm:pt>
    <dgm:pt modelId="{6E92EB00-CD7C-4B7D-B193-1A7C477F03AC}" type="pres">
      <dgm:prSet presAssocID="{F92045D1-2508-439D-BF23-FC0440DA843B}" presName="diagram" presStyleCnt="0">
        <dgm:presLayoutVars>
          <dgm:dir/>
          <dgm:resizeHandles val="exact"/>
        </dgm:presLayoutVars>
      </dgm:prSet>
      <dgm:spPr/>
      <dgm:t>
        <a:bodyPr/>
        <a:lstStyle/>
        <a:p>
          <a:endParaRPr lang="nl-NL"/>
        </a:p>
      </dgm:t>
    </dgm:pt>
    <dgm:pt modelId="{F5A66538-5C24-463A-812B-8E5E15CB12CC}" type="pres">
      <dgm:prSet presAssocID="{ABA881A8-2D3E-4445-9E51-2C3A1717C00D}" presName="node" presStyleLbl="node1" presStyleIdx="0" presStyleCnt="5">
        <dgm:presLayoutVars>
          <dgm:bulletEnabled val="1"/>
        </dgm:presLayoutVars>
      </dgm:prSet>
      <dgm:spPr/>
      <dgm:t>
        <a:bodyPr/>
        <a:lstStyle/>
        <a:p>
          <a:endParaRPr lang="nl-NL"/>
        </a:p>
      </dgm:t>
    </dgm:pt>
    <dgm:pt modelId="{F257B09E-F25A-4E77-B61F-2A6580D5350E}" type="pres">
      <dgm:prSet presAssocID="{CD59C278-584A-4A94-9864-3F4DA195AAFD}" presName="sibTrans" presStyleCnt="0"/>
      <dgm:spPr/>
    </dgm:pt>
    <dgm:pt modelId="{BABFA9AE-547C-46C2-AA0D-B72256E3E7A0}" type="pres">
      <dgm:prSet presAssocID="{EA483F21-5B35-4697-AA62-164A77542DBF}" presName="node" presStyleLbl="node1" presStyleIdx="1" presStyleCnt="5">
        <dgm:presLayoutVars>
          <dgm:bulletEnabled val="1"/>
        </dgm:presLayoutVars>
      </dgm:prSet>
      <dgm:spPr/>
      <dgm:t>
        <a:bodyPr/>
        <a:lstStyle/>
        <a:p>
          <a:endParaRPr lang="nl-NL"/>
        </a:p>
      </dgm:t>
    </dgm:pt>
    <dgm:pt modelId="{7BFEABA1-EE2C-4A6B-8031-57DFC4EBE6EC}" type="pres">
      <dgm:prSet presAssocID="{819D97D7-1145-4C43-A368-30FE9492F72C}" presName="sibTrans" presStyleCnt="0"/>
      <dgm:spPr/>
    </dgm:pt>
    <dgm:pt modelId="{AD842DF2-DEC9-40BD-A46A-B23FC28CFF9B}" type="pres">
      <dgm:prSet presAssocID="{974C2499-430B-488E-89B0-F73DCE7D5D48}" presName="node" presStyleLbl="node1" presStyleIdx="2" presStyleCnt="5">
        <dgm:presLayoutVars>
          <dgm:bulletEnabled val="1"/>
        </dgm:presLayoutVars>
      </dgm:prSet>
      <dgm:spPr/>
      <dgm:t>
        <a:bodyPr/>
        <a:lstStyle/>
        <a:p>
          <a:endParaRPr lang="nl-NL"/>
        </a:p>
      </dgm:t>
    </dgm:pt>
    <dgm:pt modelId="{1866B19F-8A1D-42E4-84D5-47B4738D7B24}" type="pres">
      <dgm:prSet presAssocID="{FBCE1397-957D-4BB0-BBEB-986DE786AD7E}" presName="sibTrans" presStyleCnt="0"/>
      <dgm:spPr/>
    </dgm:pt>
    <dgm:pt modelId="{03312C87-D396-4239-B095-3ECEA2BDABF3}" type="pres">
      <dgm:prSet presAssocID="{3AF7E2FC-BDE4-420F-A19F-8D1F39C09F40}" presName="node" presStyleLbl="node1" presStyleIdx="3" presStyleCnt="5">
        <dgm:presLayoutVars>
          <dgm:bulletEnabled val="1"/>
        </dgm:presLayoutVars>
      </dgm:prSet>
      <dgm:spPr/>
      <dgm:t>
        <a:bodyPr/>
        <a:lstStyle/>
        <a:p>
          <a:endParaRPr lang="nl-NL"/>
        </a:p>
      </dgm:t>
    </dgm:pt>
    <dgm:pt modelId="{BAEB30ED-A8C6-4CD9-AC5B-C8BA1874A7E5}" type="pres">
      <dgm:prSet presAssocID="{936C167D-A3F7-4DD9-8134-DB4FF831B01B}" presName="sibTrans" presStyleCnt="0"/>
      <dgm:spPr/>
    </dgm:pt>
    <dgm:pt modelId="{3CECD391-1037-46BC-963F-EBBE2ACF3553}" type="pres">
      <dgm:prSet presAssocID="{26ED8823-1819-42FC-8992-0F2752236BC9}" presName="node" presStyleLbl="node1" presStyleIdx="4" presStyleCnt="5">
        <dgm:presLayoutVars>
          <dgm:bulletEnabled val="1"/>
        </dgm:presLayoutVars>
      </dgm:prSet>
      <dgm:spPr/>
      <dgm:t>
        <a:bodyPr/>
        <a:lstStyle/>
        <a:p>
          <a:endParaRPr lang="nl-NL"/>
        </a:p>
      </dgm:t>
    </dgm:pt>
  </dgm:ptLst>
  <dgm:cxnLst>
    <dgm:cxn modelId="{58664B26-DE7B-44B9-B5F8-B7715E1D57F5}" type="presOf" srcId="{3AF7E2FC-BDE4-420F-A19F-8D1F39C09F40}" destId="{03312C87-D396-4239-B095-3ECEA2BDABF3}" srcOrd="0" destOrd="0" presId="urn:microsoft.com/office/officeart/2005/8/layout/default"/>
    <dgm:cxn modelId="{3476998D-EE8F-4D90-AE3C-30668E11D33B}" srcId="{F92045D1-2508-439D-BF23-FC0440DA843B}" destId="{ABA881A8-2D3E-4445-9E51-2C3A1717C00D}" srcOrd="0" destOrd="0" parTransId="{2ADA5566-CF50-4668-B9EA-C1CA14B5326A}" sibTransId="{CD59C278-584A-4A94-9864-3F4DA195AAFD}"/>
    <dgm:cxn modelId="{C1CDCFCF-77E4-4D21-9E3C-2133EC9A5EFB}" type="presOf" srcId="{26ED8823-1819-42FC-8992-0F2752236BC9}" destId="{3CECD391-1037-46BC-963F-EBBE2ACF3553}" srcOrd="0" destOrd="0" presId="urn:microsoft.com/office/officeart/2005/8/layout/default"/>
    <dgm:cxn modelId="{445FBD97-8678-4F7F-AC5C-93063EE1B3E0}" srcId="{F92045D1-2508-439D-BF23-FC0440DA843B}" destId="{EA483F21-5B35-4697-AA62-164A77542DBF}" srcOrd="1" destOrd="0" parTransId="{EF2533FD-6BC7-4192-A485-21F227AA783B}" sibTransId="{819D97D7-1145-4C43-A368-30FE9492F72C}"/>
    <dgm:cxn modelId="{2CF74B20-A745-4334-9088-DCA649E3A28B}" srcId="{F92045D1-2508-439D-BF23-FC0440DA843B}" destId="{974C2499-430B-488E-89B0-F73DCE7D5D48}" srcOrd="2" destOrd="0" parTransId="{70214E5B-0DCA-4563-A011-618853BB4115}" sibTransId="{FBCE1397-957D-4BB0-BBEB-986DE786AD7E}"/>
    <dgm:cxn modelId="{3A49CDC9-1611-412D-990C-52959E067655}" type="presOf" srcId="{F92045D1-2508-439D-BF23-FC0440DA843B}" destId="{6E92EB00-CD7C-4B7D-B193-1A7C477F03AC}" srcOrd="0" destOrd="0" presId="urn:microsoft.com/office/officeart/2005/8/layout/default"/>
    <dgm:cxn modelId="{DDC19AD5-8A6B-4689-ABBE-B28C85135AEE}" type="presOf" srcId="{EA483F21-5B35-4697-AA62-164A77542DBF}" destId="{BABFA9AE-547C-46C2-AA0D-B72256E3E7A0}" srcOrd="0" destOrd="0" presId="urn:microsoft.com/office/officeart/2005/8/layout/default"/>
    <dgm:cxn modelId="{33B06230-24BC-4CDB-AA72-0DF8333F488E}" type="presOf" srcId="{ABA881A8-2D3E-4445-9E51-2C3A1717C00D}" destId="{F5A66538-5C24-463A-812B-8E5E15CB12CC}" srcOrd="0" destOrd="0" presId="urn:microsoft.com/office/officeart/2005/8/layout/default"/>
    <dgm:cxn modelId="{FEE48F4F-3250-4C5D-B215-D3F3A082C171}" srcId="{F92045D1-2508-439D-BF23-FC0440DA843B}" destId="{26ED8823-1819-42FC-8992-0F2752236BC9}" srcOrd="4" destOrd="0" parTransId="{E18B2265-A08D-4FD1-A7D0-F69C4EB00358}" sibTransId="{3B9A811D-3A87-4D3F-95BB-88EDF8B1BADB}"/>
    <dgm:cxn modelId="{C86309D0-B7A4-4387-9D12-78FEFC0F13EF}" type="presOf" srcId="{974C2499-430B-488E-89B0-F73DCE7D5D48}" destId="{AD842DF2-DEC9-40BD-A46A-B23FC28CFF9B}" srcOrd="0" destOrd="0" presId="urn:microsoft.com/office/officeart/2005/8/layout/default"/>
    <dgm:cxn modelId="{9DB7D71D-58C2-4593-B850-8F3C67C4DAF3}" srcId="{F92045D1-2508-439D-BF23-FC0440DA843B}" destId="{3AF7E2FC-BDE4-420F-A19F-8D1F39C09F40}" srcOrd="3" destOrd="0" parTransId="{489F18F4-DEBD-432C-88F3-5CCC7A96E764}" sibTransId="{936C167D-A3F7-4DD9-8134-DB4FF831B01B}"/>
    <dgm:cxn modelId="{A7E9C75C-A5AC-4E8A-B1B5-0C5B1123D1E5}" type="presParOf" srcId="{6E92EB00-CD7C-4B7D-B193-1A7C477F03AC}" destId="{F5A66538-5C24-463A-812B-8E5E15CB12CC}" srcOrd="0" destOrd="0" presId="urn:microsoft.com/office/officeart/2005/8/layout/default"/>
    <dgm:cxn modelId="{ED5760E7-C736-4E77-B298-139986D53BE5}" type="presParOf" srcId="{6E92EB00-CD7C-4B7D-B193-1A7C477F03AC}" destId="{F257B09E-F25A-4E77-B61F-2A6580D5350E}" srcOrd="1" destOrd="0" presId="urn:microsoft.com/office/officeart/2005/8/layout/default"/>
    <dgm:cxn modelId="{C93788D0-0A8B-4DC7-845B-26406919B3C9}" type="presParOf" srcId="{6E92EB00-CD7C-4B7D-B193-1A7C477F03AC}" destId="{BABFA9AE-547C-46C2-AA0D-B72256E3E7A0}" srcOrd="2" destOrd="0" presId="urn:microsoft.com/office/officeart/2005/8/layout/default"/>
    <dgm:cxn modelId="{96E25E84-2A61-4A26-9504-F9C3232AEF32}" type="presParOf" srcId="{6E92EB00-CD7C-4B7D-B193-1A7C477F03AC}" destId="{7BFEABA1-EE2C-4A6B-8031-57DFC4EBE6EC}" srcOrd="3" destOrd="0" presId="urn:microsoft.com/office/officeart/2005/8/layout/default"/>
    <dgm:cxn modelId="{E763E60A-26E8-44ED-AE14-EE42FE4FC19E}" type="presParOf" srcId="{6E92EB00-CD7C-4B7D-B193-1A7C477F03AC}" destId="{AD842DF2-DEC9-40BD-A46A-B23FC28CFF9B}" srcOrd="4" destOrd="0" presId="urn:microsoft.com/office/officeart/2005/8/layout/default"/>
    <dgm:cxn modelId="{BF5B3D4A-75E3-4A02-9838-9A286978ABE4}" type="presParOf" srcId="{6E92EB00-CD7C-4B7D-B193-1A7C477F03AC}" destId="{1866B19F-8A1D-42E4-84D5-47B4738D7B24}" srcOrd="5" destOrd="0" presId="urn:microsoft.com/office/officeart/2005/8/layout/default"/>
    <dgm:cxn modelId="{273A0B7D-602F-48FB-8F62-A2684E42ABD4}" type="presParOf" srcId="{6E92EB00-CD7C-4B7D-B193-1A7C477F03AC}" destId="{03312C87-D396-4239-B095-3ECEA2BDABF3}" srcOrd="6" destOrd="0" presId="urn:microsoft.com/office/officeart/2005/8/layout/default"/>
    <dgm:cxn modelId="{7303F94E-0DEB-4065-A7CE-2602BA5172DA}" type="presParOf" srcId="{6E92EB00-CD7C-4B7D-B193-1A7C477F03AC}" destId="{BAEB30ED-A8C6-4CD9-AC5B-C8BA1874A7E5}" srcOrd="7" destOrd="0" presId="urn:microsoft.com/office/officeart/2005/8/layout/default"/>
    <dgm:cxn modelId="{02A0AD55-16B3-4081-A676-DCA4933F8FFE}" type="presParOf" srcId="{6E92EB00-CD7C-4B7D-B193-1A7C477F03AC}" destId="{3CECD391-1037-46BC-963F-EBBE2ACF3553}"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C1708-1CEB-4FCC-9C7B-B7448353FECA}">
      <dsp:nvSpPr>
        <dsp:cNvPr id="0" name=""/>
        <dsp:cNvSpPr/>
      </dsp:nvSpPr>
      <dsp:spPr>
        <a:xfrm>
          <a:off x="1856063" y="242249"/>
          <a:ext cx="3266282" cy="3266282"/>
        </a:xfrm>
        <a:prstGeom prst="pie">
          <a:avLst>
            <a:gd name="adj1" fmla="val 162000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nl-NL" sz="1400" kern="1200" dirty="0" smtClean="0"/>
            <a:t>Lichamelijk </a:t>
          </a:r>
          <a:endParaRPr lang="nl-NL" sz="1400" kern="1200" dirty="0"/>
        </a:p>
        <a:p>
          <a:pPr marL="57150" lvl="1" indent="-57150" algn="l" defTabSz="488950">
            <a:lnSpc>
              <a:spcPct val="90000"/>
            </a:lnSpc>
            <a:spcBef>
              <a:spcPct val="0"/>
            </a:spcBef>
            <a:spcAft>
              <a:spcPct val="15000"/>
            </a:spcAft>
            <a:buChar char="••"/>
          </a:pPr>
          <a:r>
            <a:rPr lang="nl-NL" sz="1100" kern="1200" dirty="0" smtClean="0"/>
            <a:t>Pijn, benauwdheid</a:t>
          </a:r>
          <a:endParaRPr lang="nl-NL" sz="1100" kern="1200" dirty="0"/>
        </a:p>
      </dsp:txBody>
      <dsp:txXfrm>
        <a:off x="3526534" y="846511"/>
        <a:ext cx="1205413" cy="972108"/>
      </dsp:txXfrm>
    </dsp:sp>
    <dsp:sp modelId="{757EA432-4744-44FD-8449-8F84067FBEF1}">
      <dsp:nvSpPr>
        <dsp:cNvPr id="0" name=""/>
        <dsp:cNvSpPr/>
      </dsp:nvSpPr>
      <dsp:spPr>
        <a:xfrm>
          <a:off x="1718413" y="379899"/>
          <a:ext cx="3266282" cy="3266282"/>
        </a:xfrm>
        <a:prstGeom prst="pie">
          <a:avLst>
            <a:gd name="adj1" fmla="val 0"/>
            <a:gd name="adj2" fmla="val 54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nl-NL" sz="1400" kern="1200" dirty="0"/>
            <a:t>Sociaal</a:t>
          </a:r>
        </a:p>
        <a:p>
          <a:pPr marL="57150" lvl="1" indent="-57150" algn="l" defTabSz="488950">
            <a:lnSpc>
              <a:spcPct val="90000"/>
            </a:lnSpc>
            <a:spcBef>
              <a:spcPct val="0"/>
            </a:spcBef>
            <a:spcAft>
              <a:spcPct val="15000"/>
            </a:spcAft>
            <a:buChar char="••"/>
          </a:pPr>
          <a:r>
            <a:rPr lang="nl-NL" sz="1100" kern="1200" dirty="0" smtClean="0"/>
            <a:t>Partner zijn</a:t>
          </a:r>
          <a:endParaRPr lang="nl-NL" sz="1100" kern="1200" dirty="0"/>
        </a:p>
        <a:p>
          <a:pPr marL="57150" lvl="1" indent="-57150" algn="l" defTabSz="488950">
            <a:lnSpc>
              <a:spcPct val="90000"/>
            </a:lnSpc>
            <a:spcBef>
              <a:spcPct val="0"/>
            </a:spcBef>
            <a:spcAft>
              <a:spcPct val="15000"/>
            </a:spcAft>
            <a:buChar char="••"/>
          </a:pPr>
          <a:r>
            <a:rPr lang="nl-NL" sz="1100" kern="1200" dirty="0" smtClean="0"/>
            <a:t>Moeder of oma zijn</a:t>
          </a:r>
          <a:endParaRPr lang="nl-NL" sz="1100" kern="1200" dirty="0"/>
        </a:p>
      </dsp:txBody>
      <dsp:txXfrm>
        <a:off x="3409881" y="2071367"/>
        <a:ext cx="1205413" cy="972108"/>
      </dsp:txXfrm>
    </dsp:sp>
    <dsp:sp modelId="{443AC6F0-AA57-46D2-B3B1-20911321336C}">
      <dsp:nvSpPr>
        <dsp:cNvPr id="0" name=""/>
        <dsp:cNvSpPr/>
      </dsp:nvSpPr>
      <dsp:spPr>
        <a:xfrm>
          <a:off x="1718413" y="379899"/>
          <a:ext cx="3266282" cy="3266282"/>
        </a:xfrm>
        <a:prstGeom prst="pie">
          <a:avLst>
            <a:gd name="adj1" fmla="val 5400000"/>
            <a:gd name="adj2" fmla="val 10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nl-NL" sz="1400" kern="1200" dirty="0" smtClean="0"/>
            <a:t>Psychisch</a:t>
          </a:r>
          <a:endParaRPr lang="nl-NL" sz="1400" kern="1200" dirty="0"/>
        </a:p>
        <a:p>
          <a:pPr marL="57150" lvl="1" indent="-57150" algn="l" defTabSz="488950">
            <a:lnSpc>
              <a:spcPct val="90000"/>
            </a:lnSpc>
            <a:spcBef>
              <a:spcPct val="0"/>
            </a:spcBef>
            <a:spcAft>
              <a:spcPct val="15000"/>
            </a:spcAft>
            <a:buChar char="••"/>
          </a:pPr>
          <a:r>
            <a:rPr lang="nl-NL" sz="1100" kern="1200" dirty="0" smtClean="0"/>
            <a:t>Depressie</a:t>
          </a:r>
          <a:endParaRPr lang="nl-NL" sz="1100" kern="1200" dirty="0"/>
        </a:p>
        <a:p>
          <a:pPr marL="57150" lvl="1" indent="-57150" algn="l" defTabSz="488950">
            <a:lnSpc>
              <a:spcPct val="90000"/>
            </a:lnSpc>
            <a:spcBef>
              <a:spcPct val="0"/>
            </a:spcBef>
            <a:spcAft>
              <a:spcPct val="15000"/>
            </a:spcAft>
            <a:buChar char="••"/>
          </a:pPr>
          <a:r>
            <a:rPr lang="nl-NL" sz="1100" kern="1200" dirty="0" smtClean="0"/>
            <a:t>Angst</a:t>
          </a:r>
          <a:endParaRPr lang="nl-NL" sz="1100" kern="1200" dirty="0"/>
        </a:p>
      </dsp:txBody>
      <dsp:txXfrm>
        <a:off x="2087814" y="2071367"/>
        <a:ext cx="1205413" cy="972108"/>
      </dsp:txXfrm>
    </dsp:sp>
    <dsp:sp modelId="{4212CE19-349B-4080-B375-C01D147168CD}">
      <dsp:nvSpPr>
        <dsp:cNvPr id="0" name=""/>
        <dsp:cNvSpPr/>
      </dsp:nvSpPr>
      <dsp:spPr>
        <a:xfrm>
          <a:off x="1718413" y="379899"/>
          <a:ext cx="3266282" cy="3266282"/>
        </a:xfrm>
        <a:prstGeom prst="pie">
          <a:avLst>
            <a:gd name="adj1" fmla="val 108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nl-NL" sz="1400" kern="1200" dirty="0"/>
            <a:t>Levensvragen</a:t>
          </a:r>
        </a:p>
        <a:p>
          <a:pPr marL="57150" lvl="1" indent="-57150" algn="l" defTabSz="488950">
            <a:lnSpc>
              <a:spcPct val="90000"/>
            </a:lnSpc>
            <a:spcBef>
              <a:spcPct val="0"/>
            </a:spcBef>
            <a:spcAft>
              <a:spcPct val="15000"/>
            </a:spcAft>
            <a:buChar char="••"/>
          </a:pPr>
          <a:r>
            <a:rPr lang="nl-NL" sz="1100" kern="1200" dirty="0" smtClean="0"/>
            <a:t>Nuttig voelen</a:t>
          </a:r>
          <a:endParaRPr lang="nl-NL" sz="1100" kern="1200" dirty="0"/>
        </a:p>
      </dsp:txBody>
      <dsp:txXfrm>
        <a:off x="2087814" y="982606"/>
        <a:ext cx="1205413" cy="9721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C1708-1CEB-4FCC-9C7B-B7448353FECA}">
      <dsp:nvSpPr>
        <dsp:cNvPr id="0" name=""/>
        <dsp:cNvSpPr/>
      </dsp:nvSpPr>
      <dsp:spPr>
        <a:xfrm>
          <a:off x="1420642" y="181440"/>
          <a:ext cx="2446389" cy="2446389"/>
        </a:xfrm>
        <a:prstGeom prst="pie">
          <a:avLst>
            <a:gd name="adj1" fmla="val 162000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l-NL" sz="1000" kern="1200" dirty="0" smtClean="0"/>
            <a:t>Lichamelijk</a:t>
          </a:r>
          <a:endParaRPr lang="nl-NL" sz="1000" kern="1200" dirty="0"/>
        </a:p>
      </dsp:txBody>
      <dsp:txXfrm>
        <a:off x="2671795" y="634022"/>
        <a:ext cx="902834" cy="728092"/>
      </dsp:txXfrm>
    </dsp:sp>
    <dsp:sp modelId="{757EA432-4744-44FD-8449-8F84067FBEF1}">
      <dsp:nvSpPr>
        <dsp:cNvPr id="0" name=""/>
        <dsp:cNvSpPr/>
      </dsp:nvSpPr>
      <dsp:spPr>
        <a:xfrm>
          <a:off x="1317544" y="284538"/>
          <a:ext cx="2446389" cy="2446389"/>
        </a:xfrm>
        <a:prstGeom prst="pie">
          <a:avLst>
            <a:gd name="adj1" fmla="val 0"/>
            <a:gd name="adj2" fmla="val 54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l-NL" sz="1000" kern="1200"/>
            <a:t>Sociaal</a:t>
          </a:r>
        </a:p>
      </dsp:txBody>
      <dsp:txXfrm>
        <a:off x="2584424" y="1551418"/>
        <a:ext cx="902834" cy="728092"/>
      </dsp:txXfrm>
    </dsp:sp>
    <dsp:sp modelId="{443AC6F0-AA57-46D2-B3B1-20911321336C}">
      <dsp:nvSpPr>
        <dsp:cNvPr id="0" name=""/>
        <dsp:cNvSpPr/>
      </dsp:nvSpPr>
      <dsp:spPr>
        <a:xfrm>
          <a:off x="1317544" y="284538"/>
          <a:ext cx="2446389" cy="2446389"/>
        </a:xfrm>
        <a:prstGeom prst="pie">
          <a:avLst>
            <a:gd name="adj1" fmla="val 5400000"/>
            <a:gd name="adj2" fmla="val 10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l-NL" sz="1000" kern="1200"/>
            <a:t>Psychisch</a:t>
          </a:r>
        </a:p>
      </dsp:txBody>
      <dsp:txXfrm>
        <a:off x="1594219" y="1551418"/>
        <a:ext cx="902834" cy="728092"/>
      </dsp:txXfrm>
    </dsp:sp>
    <dsp:sp modelId="{4212CE19-349B-4080-B375-C01D147168CD}">
      <dsp:nvSpPr>
        <dsp:cNvPr id="0" name=""/>
        <dsp:cNvSpPr/>
      </dsp:nvSpPr>
      <dsp:spPr>
        <a:xfrm>
          <a:off x="1317544" y="284538"/>
          <a:ext cx="2446389" cy="2446389"/>
        </a:xfrm>
        <a:prstGeom prst="pie">
          <a:avLst>
            <a:gd name="adj1" fmla="val 108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l-NL" sz="1000" kern="1200"/>
            <a:t>Levensvragen</a:t>
          </a:r>
        </a:p>
      </dsp:txBody>
      <dsp:txXfrm>
        <a:off x="1594219" y="735955"/>
        <a:ext cx="902834" cy="7280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66538-5C24-463A-812B-8E5E15CB12CC}">
      <dsp:nvSpPr>
        <dsp:cNvPr id="0" name=""/>
        <dsp:cNvSpPr/>
      </dsp:nvSpPr>
      <dsp:spPr>
        <a:xfrm>
          <a:off x="0" y="428378"/>
          <a:ext cx="1402549" cy="841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l-NL" sz="1100" b="1" kern="1200" dirty="0" smtClean="0"/>
            <a:t>Discipline</a:t>
          </a:r>
          <a:endParaRPr lang="nl-NL" sz="1100" b="1" kern="1200" dirty="0"/>
        </a:p>
      </dsp:txBody>
      <dsp:txXfrm>
        <a:off x="0" y="428378"/>
        <a:ext cx="1402549" cy="841530"/>
      </dsp:txXfrm>
    </dsp:sp>
    <dsp:sp modelId="{BABFA9AE-547C-46C2-AA0D-B72256E3E7A0}">
      <dsp:nvSpPr>
        <dsp:cNvPr id="0" name=""/>
        <dsp:cNvSpPr/>
      </dsp:nvSpPr>
      <dsp:spPr>
        <a:xfrm>
          <a:off x="1542804" y="428378"/>
          <a:ext cx="1402549" cy="841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l-NL" sz="1100" b="1" kern="1200" dirty="0" smtClean="0"/>
            <a:t>Loyaliteit</a:t>
          </a:r>
          <a:endParaRPr lang="nl-NL" sz="1100" b="1" kern="1200" dirty="0"/>
        </a:p>
      </dsp:txBody>
      <dsp:txXfrm>
        <a:off x="1542804" y="428378"/>
        <a:ext cx="1402549" cy="841530"/>
      </dsp:txXfrm>
    </dsp:sp>
    <dsp:sp modelId="{AD842DF2-DEC9-40BD-A46A-B23FC28CFF9B}">
      <dsp:nvSpPr>
        <dsp:cNvPr id="0" name=""/>
        <dsp:cNvSpPr/>
      </dsp:nvSpPr>
      <dsp:spPr>
        <a:xfrm>
          <a:off x="3085610" y="428378"/>
          <a:ext cx="1402549" cy="841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l-NL" sz="1100" b="1" kern="1200" dirty="0" smtClean="0"/>
            <a:t>Vrijheid</a:t>
          </a:r>
          <a:endParaRPr lang="nl-NL" sz="1100" b="1" kern="1200" dirty="0"/>
        </a:p>
      </dsp:txBody>
      <dsp:txXfrm>
        <a:off x="3085610" y="428378"/>
        <a:ext cx="1402549" cy="841530"/>
      </dsp:txXfrm>
    </dsp:sp>
    <dsp:sp modelId="{03312C87-D396-4239-B095-3ECEA2BDABF3}">
      <dsp:nvSpPr>
        <dsp:cNvPr id="0" name=""/>
        <dsp:cNvSpPr/>
      </dsp:nvSpPr>
      <dsp:spPr>
        <a:xfrm>
          <a:off x="771402" y="1410163"/>
          <a:ext cx="1402549" cy="841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l-NL" sz="1100" b="1" kern="1200" dirty="0" smtClean="0"/>
            <a:t>Onafhankelijkheid</a:t>
          </a:r>
          <a:endParaRPr lang="nl-NL" sz="1100" b="1" kern="1200" dirty="0"/>
        </a:p>
      </dsp:txBody>
      <dsp:txXfrm>
        <a:off x="771402" y="1410163"/>
        <a:ext cx="1402549" cy="841530"/>
      </dsp:txXfrm>
    </dsp:sp>
    <dsp:sp modelId="{3CECD391-1037-46BC-963F-EBBE2ACF3553}">
      <dsp:nvSpPr>
        <dsp:cNvPr id="0" name=""/>
        <dsp:cNvSpPr/>
      </dsp:nvSpPr>
      <dsp:spPr>
        <a:xfrm>
          <a:off x="2314207" y="1410163"/>
          <a:ext cx="1402549" cy="841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l-NL" sz="1100" b="1" kern="1200" dirty="0" smtClean="0"/>
            <a:t>Vindingrijkheid</a:t>
          </a:r>
          <a:endParaRPr lang="nl-NL" sz="1100" b="1" kern="1200" dirty="0"/>
        </a:p>
      </dsp:txBody>
      <dsp:txXfrm>
        <a:off x="2314207" y="1410163"/>
        <a:ext cx="1402549" cy="84153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ltLang="nl-NL"/>
          </a:p>
        </p:txBody>
      </p:sp>
      <p:sp>
        <p:nvSpPr>
          <p:cNvPr id="8195"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nl-NL" altLang="nl-NL"/>
          </a:p>
        </p:txBody>
      </p:sp>
      <p:sp>
        <p:nvSpPr>
          <p:cNvPr id="8196"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ltLang="nl-NL"/>
          </a:p>
        </p:txBody>
      </p:sp>
      <p:sp>
        <p:nvSpPr>
          <p:cNvPr id="8197"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95FA826-5B29-43AA-82EF-E174212BBD1A}" type="slidenum">
              <a:rPr lang="nl-NL" altLang="nl-NL"/>
              <a:pPr/>
              <a:t>‹nr.›</a:t>
            </a:fld>
            <a:endParaRPr lang="nl-NL" altLang="nl-NL"/>
          </a:p>
        </p:txBody>
      </p:sp>
    </p:spTree>
    <p:extLst>
      <p:ext uri="{BB962C8B-B14F-4D97-AF65-F5344CB8AC3E}">
        <p14:creationId xmlns:p14="http://schemas.microsoft.com/office/powerpoint/2010/main" val="754266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ltLang="nl-NL"/>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nl-NL" altLang="nl-NL"/>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smtClean="0"/>
              <a:t>Click to edit Master text styles</a:t>
            </a:r>
          </a:p>
          <a:p>
            <a:pPr lvl="1"/>
            <a:r>
              <a:rPr lang="nl-NL" altLang="nl-NL" smtClean="0"/>
              <a:t>Second level</a:t>
            </a:r>
          </a:p>
          <a:p>
            <a:pPr lvl="2"/>
            <a:r>
              <a:rPr lang="nl-NL" altLang="nl-NL" smtClean="0"/>
              <a:t>Third level</a:t>
            </a:r>
          </a:p>
          <a:p>
            <a:pPr lvl="3"/>
            <a:r>
              <a:rPr lang="nl-NL" altLang="nl-NL" smtClean="0"/>
              <a:t>Fourth level</a:t>
            </a:r>
          </a:p>
          <a:p>
            <a:pPr lvl="4"/>
            <a:r>
              <a:rPr lang="nl-NL" altLang="nl-NL"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ltLang="nl-NL"/>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D885914-58EC-4197-AE06-BC3E7AA0F406}" type="slidenum">
              <a:rPr lang="nl-NL" altLang="nl-NL"/>
              <a:pPr/>
              <a:t>‹nr.›</a:t>
            </a:fld>
            <a:endParaRPr lang="nl-NL" altLang="nl-NL"/>
          </a:p>
        </p:txBody>
      </p:sp>
    </p:spTree>
    <p:extLst>
      <p:ext uri="{BB962C8B-B14F-4D97-AF65-F5344CB8AC3E}">
        <p14:creationId xmlns:p14="http://schemas.microsoft.com/office/powerpoint/2010/main" val="3934941604"/>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000" kern="1200">
        <a:solidFill>
          <a:schemeClr val="tx1"/>
        </a:solidFill>
        <a:latin typeface="Arial" charset="0"/>
        <a:ea typeface="+mn-ea"/>
        <a:cs typeface="+mn-cs"/>
      </a:defRPr>
    </a:lvl1pPr>
    <a:lvl2pPr marL="389626" algn="l" rtl="0" fontAlgn="base">
      <a:spcBef>
        <a:spcPct val="30000"/>
      </a:spcBef>
      <a:spcAft>
        <a:spcPct val="0"/>
      </a:spcAft>
      <a:defRPr sz="1000" kern="1200">
        <a:solidFill>
          <a:schemeClr val="tx1"/>
        </a:solidFill>
        <a:latin typeface="Arial" charset="0"/>
        <a:ea typeface="+mn-ea"/>
        <a:cs typeface="+mn-cs"/>
      </a:defRPr>
    </a:lvl2pPr>
    <a:lvl3pPr marL="779252" algn="l" rtl="0" fontAlgn="base">
      <a:spcBef>
        <a:spcPct val="30000"/>
      </a:spcBef>
      <a:spcAft>
        <a:spcPct val="0"/>
      </a:spcAft>
      <a:defRPr sz="1000" kern="1200">
        <a:solidFill>
          <a:schemeClr val="tx1"/>
        </a:solidFill>
        <a:latin typeface="Arial" charset="0"/>
        <a:ea typeface="+mn-ea"/>
        <a:cs typeface="+mn-cs"/>
      </a:defRPr>
    </a:lvl3pPr>
    <a:lvl4pPr marL="1168878" algn="l" rtl="0" fontAlgn="base">
      <a:spcBef>
        <a:spcPct val="30000"/>
      </a:spcBef>
      <a:spcAft>
        <a:spcPct val="0"/>
      </a:spcAft>
      <a:defRPr sz="1000" kern="1200">
        <a:solidFill>
          <a:schemeClr val="tx1"/>
        </a:solidFill>
        <a:latin typeface="Arial" charset="0"/>
        <a:ea typeface="+mn-ea"/>
        <a:cs typeface="+mn-cs"/>
      </a:defRPr>
    </a:lvl4pPr>
    <a:lvl5pPr marL="1558503" algn="l" rtl="0" fontAlgn="base">
      <a:spcBef>
        <a:spcPct val="30000"/>
      </a:spcBef>
      <a:spcAft>
        <a:spcPct val="0"/>
      </a:spcAft>
      <a:defRPr sz="1000" kern="1200">
        <a:solidFill>
          <a:schemeClr val="tx1"/>
        </a:solidFill>
        <a:latin typeface="Arial" charset="0"/>
        <a:ea typeface="+mn-ea"/>
        <a:cs typeface="+mn-cs"/>
      </a:defRPr>
    </a:lvl5pPr>
    <a:lvl6pPr marL="1948129" algn="l" defTabSz="779252" rtl="0" eaLnBrk="1" latinLnBrk="0" hangingPunct="1">
      <a:defRPr sz="1000" kern="1200">
        <a:solidFill>
          <a:schemeClr val="tx1"/>
        </a:solidFill>
        <a:latin typeface="+mn-lt"/>
        <a:ea typeface="+mn-ea"/>
        <a:cs typeface="+mn-cs"/>
      </a:defRPr>
    </a:lvl6pPr>
    <a:lvl7pPr marL="2337755" algn="l" defTabSz="779252" rtl="0" eaLnBrk="1" latinLnBrk="0" hangingPunct="1">
      <a:defRPr sz="1000" kern="1200">
        <a:solidFill>
          <a:schemeClr val="tx1"/>
        </a:solidFill>
        <a:latin typeface="+mn-lt"/>
        <a:ea typeface="+mn-ea"/>
        <a:cs typeface="+mn-cs"/>
      </a:defRPr>
    </a:lvl7pPr>
    <a:lvl8pPr marL="2727381" algn="l" defTabSz="779252" rtl="0" eaLnBrk="1" latinLnBrk="0" hangingPunct="1">
      <a:defRPr sz="1000" kern="1200">
        <a:solidFill>
          <a:schemeClr val="tx1"/>
        </a:solidFill>
        <a:latin typeface="+mn-lt"/>
        <a:ea typeface="+mn-ea"/>
        <a:cs typeface="+mn-cs"/>
      </a:defRPr>
    </a:lvl8pPr>
    <a:lvl9pPr marL="3117007" algn="l" defTabSz="77925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742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CD885914-58EC-4197-AE06-BC3E7AA0F406}" type="slidenum">
              <a:rPr lang="nl-NL" altLang="nl-NL" smtClean="0"/>
              <a:pPr/>
              <a:t>19</a:t>
            </a:fld>
            <a:endParaRPr lang="nl-NL" altLang="nl-NL"/>
          </a:p>
        </p:txBody>
      </p:sp>
    </p:spTree>
    <p:extLst>
      <p:ext uri="{BB962C8B-B14F-4D97-AF65-F5344CB8AC3E}">
        <p14:creationId xmlns:p14="http://schemas.microsoft.com/office/powerpoint/2010/main" val="42387729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aars">
    <p:bg>
      <p:bgRef idx="1001">
        <a:schemeClr val="bg2"/>
      </p:bgRef>
    </p:bg>
    <p:spTree>
      <p:nvGrpSpPr>
        <p:cNvPr id="1" name=""/>
        <p:cNvGrpSpPr/>
        <p:nvPr/>
      </p:nvGrpSpPr>
      <p:grpSpPr>
        <a:xfrm>
          <a:off x="0" y="0"/>
          <a:ext cx="0" cy="0"/>
          <a:chOff x="0" y="0"/>
          <a:chExt cx="0" cy="0"/>
        </a:xfrm>
      </p:grpSpPr>
      <p:pic>
        <p:nvPicPr>
          <p:cNvPr id="7" name="Afbeelding 6" descr="PictoPatroon_pos_WHITE.png"/>
          <p:cNvPicPr>
            <a:picLocks noChangeAspect="1"/>
          </p:cNvPicPr>
          <p:nvPr userDrawn="1"/>
        </p:nvPicPr>
        <p:blipFill rotWithShape="1">
          <a:blip r:embed="rId2" cstate="print">
            <a:alphaModFix amt="15000"/>
            <a:extLst>
              <a:ext uri="{28A0092B-C50C-407E-A947-70E740481C1C}">
                <a14:useLocalDpi xmlns:a14="http://schemas.microsoft.com/office/drawing/2010/main" val="0"/>
              </a:ext>
            </a:extLst>
          </a:blip>
          <a:srcRect l="31222" r="30621" b="24489"/>
          <a:stretch/>
        </p:blipFill>
        <p:spPr>
          <a:xfrm>
            <a:off x="0" y="3795886"/>
            <a:ext cx="9144000" cy="1347614"/>
          </a:xfrm>
          <a:prstGeom prst="rect">
            <a:avLst/>
          </a:prstGeom>
        </p:spPr>
      </p:pic>
      <p:sp>
        <p:nvSpPr>
          <p:cNvPr id="8" name="Rechthoek 7"/>
          <p:cNvSpPr/>
          <p:nvPr userDrawn="1"/>
        </p:nvSpPr>
        <p:spPr bwMode="auto">
          <a:xfrm>
            <a:off x="2915816" y="4227934"/>
            <a:ext cx="3240360" cy="43204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pic>
        <p:nvPicPr>
          <p:cNvPr id="11" name="Shape 69" descr="antonius_logo_diap.png"/>
          <p:cNvPicPr preferRelativeResize="0"/>
          <p:nvPr userDrawn="1"/>
        </p:nvPicPr>
        <p:blipFill rotWithShape="1">
          <a:blip r:embed="rId3">
            <a:alphaModFix/>
          </a:blip>
          <a:srcRect t="52369"/>
          <a:stretch/>
        </p:blipFill>
        <p:spPr>
          <a:xfrm>
            <a:off x="3056098" y="4178542"/>
            <a:ext cx="3046212" cy="427043"/>
          </a:xfrm>
          <a:prstGeom prst="rect">
            <a:avLst/>
          </a:prstGeom>
          <a:noFill/>
          <a:ln>
            <a:noFill/>
          </a:ln>
        </p:spPr>
      </p:pic>
      <p:sp>
        <p:nvSpPr>
          <p:cNvPr id="13" name="Tijdelijke aanduiding voor tekst 12"/>
          <p:cNvSpPr>
            <a:spLocks noGrp="1"/>
          </p:cNvSpPr>
          <p:nvPr>
            <p:ph type="body" sz="quarter" idx="10" hasCustomPrompt="1"/>
          </p:nvPr>
        </p:nvSpPr>
        <p:spPr>
          <a:xfrm>
            <a:off x="1" y="1425018"/>
            <a:ext cx="9143998" cy="1295400"/>
          </a:xfrm>
          <a:prstGeom prst="rect">
            <a:avLst/>
          </a:prstGeom>
          <a:noFill/>
          <a:ln>
            <a:noFill/>
          </a:ln>
        </p:spPr>
        <p:txBody>
          <a:bodyPr lIns="91425" tIns="91425" rIns="91425" bIns="91425" anchor="t" anchorCtr="0">
            <a:noAutofit/>
          </a:bodyPr>
          <a:lstStyle>
            <a:lvl1pPr algn="ctr">
              <a:defRPr lang="nl-NL" sz="4000" kern="1200" cap="all" smtClean="0">
                <a:solidFill>
                  <a:srgbClr val="FFFFFF"/>
                </a:solidFill>
                <a:latin typeface="Alwyn"/>
                <a:ea typeface="Alwyn Light"/>
                <a:cs typeface="Alwyn"/>
              </a:defRPr>
            </a:lvl1pPr>
            <a:lvl2pPr>
              <a:defRPr lang="nl-NL" kern="1200" cap="all" smtClean="0">
                <a:latin typeface="Arial" charset="0"/>
                <a:ea typeface="+mn-ea"/>
                <a:cs typeface="+mn-cs"/>
              </a:defRPr>
            </a:lvl2pPr>
            <a:lvl3pPr>
              <a:defRPr lang="nl-NL" kern="1200" cap="all" smtClean="0">
                <a:latin typeface="Arial" charset="0"/>
                <a:ea typeface="+mn-ea"/>
                <a:cs typeface="+mn-cs"/>
              </a:defRPr>
            </a:lvl3pPr>
            <a:lvl4pPr>
              <a:defRPr lang="nl-NL" kern="1200" cap="all" smtClean="0">
                <a:latin typeface="Arial" charset="0"/>
                <a:ea typeface="+mn-ea"/>
                <a:cs typeface="+mn-cs"/>
              </a:defRPr>
            </a:lvl4pPr>
            <a:lvl5pPr>
              <a:defRPr lang="nl-NL" kern="1200" cap="all">
                <a:latin typeface="Arial" charset="0"/>
                <a:ea typeface="+mn-ea"/>
                <a:cs typeface="+mn-cs"/>
              </a:defRPr>
            </a:lvl5pPr>
          </a:lstStyle>
          <a:p>
            <a:pPr lvl="0" algn="ctr">
              <a:lnSpc>
                <a:spcPct val="115000"/>
              </a:lnSpc>
              <a:spcBef>
                <a:spcPts val="0"/>
              </a:spcBef>
              <a:spcAft>
                <a:spcPct val="0"/>
              </a:spcAft>
              <a:buNone/>
            </a:pPr>
            <a:r>
              <a:rPr lang="nl-NL" dirty="0" smtClean="0"/>
              <a:t>Plaats titel hier</a:t>
            </a:r>
            <a:endParaRPr lang="nl-NL" dirty="0"/>
          </a:p>
        </p:txBody>
      </p:sp>
      <p:sp>
        <p:nvSpPr>
          <p:cNvPr id="16" name="Tijdelijke aanduiding voor tekst 15"/>
          <p:cNvSpPr>
            <a:spLocks noGrp="1"/>
          </p:cNvSpPr>
          <p:nvPr>
            <p:ph type="body" sz="quarter" idx="11" hasCustomPrompt="1"/>
          </p:nvPr>
        </p:nvSpPr>
        <p:spPr>
          <a:xfrm>
            <a:off x="-1" y="2222130"/>
            <a:ext cx="9144001" cy="504825"/>
          </a:xfrm>
          <a:prstGeom prst="rect">
            <a:avLst/>
          </a:prstGeom>
          <a:noFill/>
          <a:ln>
            <a:noFill/>
          </a:ln>
        </p:spPr>
        <p:txBody>
          <a:bodyPr lIns="91425" tIns="91425" rIns="91425" bIns="91425" anchor="t" anchorCtr="0">
            <a:noAutofit/>
          </a:bodyPr>
          <a:lstStyle>
            <a:lvl1pPr algn="ctr">
              <a:defRPr lang="nl-NL" sz="1800" kern="1200" smtClean="0">
                <a:solidFill>
                  <a:schemeClr val="lt1"/>
                </a:solidFill>
                <a:latin typeface="Alwyn"/>
                <a:ea typeface="Alwyn"/>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115000"/>
              </a:lnSpc>
              <a:spcBef>
                <a:spcPts val="0"/>
              </a:spcBef>
              <a:spcAft>
                <a:spcPct val="0"/>
              </a:spcAft>
              <a:buClr>
                <a:schemeClr val="dk1"/>
              </a:buClr>
              <a:buSzPct val="61111"/>
              <a:buFont typeface="Arial"/>
              <a:buNone/>
            </a:pPr>
            <a:r>
              <a:rPr lang="nl-NL" dirty="0" smtClean="0"/>
              <a:t>Plaats, 2017</a:t>
            </a:r>
            <a:endParaRPr lang="nl-NL" dirty="0"/>
          </a:p>
        </p:txBody>
      </p:sp>
    </p:spTree>
    <p:extLst>
      <p:ext uri="{BB962C8B-B14F-4D97-AF65-F5344CB8AC3E}">
        <p14:creationId xmlns:p14="http://schemas.microsoft.com/office/powerpoint/2010/main" val="32033112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wit">
    <p:bg>
      <p:bgPr>
        <a:solidFill>
          <a:schemeClr val="tx2"/>
        </a:solidFill>
        <a:effectLst/>
      </p:bgPr>
    </p:bg>
    <p:spTree>
      <p:nvGrpSpPr>
        <p:cNvPr id="1" name=""/>
        <p:cNvGrpSpPr/>
        <p:nvPr/>
      </p:nvGrpSpPr>
      <p:grpSpPr>
        <a:xfrm>
          <a:off x="0" y="0"/>
          <a:ext cx="0" cy="0"/>
          <a:chOff x="0" y="0"/>
          <a:chExt cx="0" cy="0"/>
        </a:xfrm>
      </p:grpSpPr>
      <p:sp>
        <p:nvSpPr>
          <p:cNvPr id="13" name="Tijdelijke aanduiding voor tekst 12"/>
          <p:cNvSpPr>
            <a:spLocks noGrp="1"/>
          </p:cNvSpPr>
          <p:nvPr>
            <p:ph type="body" sz="quarter" idx="10" hasCustomPrompt="1"/>
          </p:nvPr>
        </p:nvSpPr>
        <p:spPr>
          <a:xfrm>
            <a:off x="1" y="1425018"/>
            <a:ext cx="9143998" cy="1295400"/>
          </a:xfrm>
          <a:prstGeom prst="rect">
            <a:avLst/>
          </a:prstGeom>
          <a:noFill/>
          <a:ln>
            <a:noFill/>
          </a:ln>
        </p:spPr>
        <p:txBody>
          <a:bodyPr lIns="91425" tIns="91425" rIns="91425" bIns="91425" anchor="t" anchorCtr="0">
            <a:noAutofit/>
          </a:bodyPr>
          <a:lstStyle>
            <a:lvl1pPr algn="ctr">
              <a:defRPr lang="nl-NL" sz="4000" kern="1200" cap="all" smtClean="0">
                <a:solidFill>
                  <a:srgbClr val="6F0142"/>
                </a:solidFill>
                <a:latin typeface="Alwyn"/>
                <a:ea typeface="Alwyn Light"/>
                <a:cs typeface="Alwyn"/>
              </a:defRPr>
            </a:lvl1pPr>
            <a:lvl2pPr>
              <a:defRPr lang="nl-NL" kern="1200" cap="all" smtClean="0">
                <a:latin typeface="Arial" charset="0"/>
                <a:ea typeface="+mn-ea"/>
                <a:cs typeface="+mn-cs"/>
              </a:defRPr>
            </a:lvl2pPr>
            <a:lvl3pPr>
              <a:defRPr lang="nl-NL" kern="1200" cap="all" smtClean="0">
                <a:latin typeface="Arial" charset="0"/>
                <a:ea typeface="+mn-ea"/>
                <a:cs typeface="+mn-cs"/>
              </a:defRPr>
            </a:lvl3pPr>
            <a:lvl4pPr>
              <a:defRPr lang="nl-NL" kern="1200" cap="all" smtClean="0">
                <a:latin typeface="Arial" charset="0"/>
                <a:ea typeface="+mn-ea"/>
                <a:cs typeface="+mn-cs"/>
              </a:defRPr>
            </a:lvl4pPr>
            <a:lvl5pPr>
              <a:defRPr lang="nl-NL" kern="1200" cap="all">
                <a:latin typeface="Arial" charset="0"/>
                <a:ea typeface="+mn-ea"/>
                <a:cs typeface="+mn-cs"/>
              </a:defRPr>
            </a:lvl5pPr>
          </a:lstStyle>
          <a:p>
            <a:pPr lvl="0" algn="ctr">
              <a:lnSpc>
                <a:spcPct val="115000"/>
              </a:lnSpc>
              <a:spcBef>
                <a:spcPts val="0"/>
              </a:spcBef>
              <a:spcAft>
                <a:spcPct val="0"/>
              </a:spcAft>
              <a:buNone/>
            </a:pPr>
            <a:r>
              <a:rPr lang="nl-NL" dirty="0" smtClean="0"/>
              <a:t>Plaats titel hier</a:t>
            </a:r>
            <a:endParaRPr lang="nl-NL" dirty="0"/>
          </a:p>
        </p:txBody>
      </p:sp>
      <p:sp>
        <p:nvSpPr>
          <p:cNvPr id="16" name="Tijdelijke aanduiding voor tekst 15"/>
          <p:cNvSpPr>
            <a:spLocks noGrp="1"/>
          </p:cNvSpPr>
          <p:nvPr>
            <p:ph type="body" sz="quarter" idx="11" hasCustomPrompt="1"/>
          </p:nvPr>
        </p:nvSpPr>
        <p:spPr>
          <a:xfrm>
            <a:off x="-1" y="2222130"/>
            <a:ext cx="9144001" cy="504825"/>
          </a:xfrm>
          <a:prstGeom prst="rect">
            <a:avLst/>
          </a:prstGeom>
          <a:noFill/>
          <a:ln>
            <a:noFill/>
          </a:ln>
        </p:spPr>
        <p:txBody>
          <a:bodyPr lIns="91425" tIns="91425" rIns="91425" bIns="91425" anchor="t" anchorCtr="0">
            <a:noAutofit/>
          </a:bodyPr>
          <a:lstStyle>
            <a:lvl1pPr algn="ctr">
              <a:defRPr lang="nl-NL" sz="1800" kern="1200" smtClean="0">
                <a:solidFill>
                  <a:srgbClr val="6F0142"/>
                </a:solidFill>
                <a:latin typeface="Alwyn"/>
                <a:ea typeface="Alwyn"/>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115000"/>
              </a:lnSpc>
              <a:spcBef>
                <a:spcPts val="0"/>
              </a:spcBef>
              <a:spcAft>
                <a:spcPct val="0"/>
              </a:spcAft>
              <a:buClr>
                <a:schemeClr val="dk1"/>
              </a:buClr>
              <a:buSzPct val="61111"/>
              <a:buFont typeface="Arial"/>
              <a:buNone/>
            </a:pPr>
            <a:r>
              <a:rPr lang="nl-NL" dirty="0" smtClean="0"/>
              <a:t>Plaats, 2017</a:t>
            </a:r>
            <a:endParaRPr lang="nl-NL" dirty="0"/>
          </a:p>
        </p:txBody>
      </p:sp>
      <p:grpSp>
        <p:nvGrpSpPr>
          <p:cNvPr id="19" name="Groeperen 18"/>
          <p:cNvGrpSpPr/>
          <p:nvPr userDrawn="1"/>
        </p:nvGrpSpPr>
        <p:grpSpPr>
          <a:xfrm>
            <a:off x="0" y="3795886"/>
            <a:ext cx="9144000" cy="1347614"/>
            <a:chOff x="0" y="3795886"/>
            <a:chExt cx="9144000" cy="1347614"/>
          </a:xfrm>
        </p:grpSpPr>
        <p:pic>
          <p:nvPicPr>
            <p:cNvPr id="20" name="Afbeelding 19" descr="PictoPatroon_pos_WHITE.png"/>
            <p:cNvPicPr>
              <a:picLocks noChangeAspect="1"/>
            </p:cNvPicPr>
            <p:nvPr/>
          </p:nvPicPr>
          <p:blipFill rotWithShape="1">
            <a:blip r:embed="rId2" cstate="print">
              <a:alphaModFix amt="15000"/>
              <a:duotone>
                <a:prstClr val="black"/>
                <a:srgbClr val="808080">
                  <a:tint val="45000"/>
                  <a:satMod val="40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31222" r="30621" b="24489"/>
            <a:stretch/>
          </p:blipFill>
          <p:spPr>
            <a:xfrm>
              <a:off x="0" y="3795886"/>
              <a:ext cx="9144000" cy="1347614"/>
            </a:xfrm>
            <a:prstGeom prst="rect">
              <a:avLst/>
            </a:prstGeom>
          </p:spPr>
        </p:pic>
        <p:grpSp>
          <p:nvGrpSpPr>
            <p:cNvPr id="21" name="Groeperen 20"/>
            <p:cNvGrpSpPr/>
            <p:nvPr/>
          </p:nvGrpSpPr>
          <p:grpSpPr>
            <a:xfrm>
              <a:off x="2987824" y="4227934"/>
              <a:ext cx="3168352" cy="546180"/>
              <a:chOff x="2987824" y="4227934"/>
              <a:chExt cx="3168352" cy="546180"/>
            </a:xfrm>
          </p:grpSpPr>
          <p:sp>
            <p:nvSpPr>
              <p:cNvPr id="23" name="Rechthoek 22"/>
              <p:cNvSpPr/>
              <p:nvPr/>
            </p:nvSpPr>
            <p:spPr bwMode="auto">
              <a:xfrm>
                <a:off x="2987824" y="4227934"/>
                <a:ext cx="3168352" cy="432048"/>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600" b="0" i="0" u="none" strike="noStrike" kern="0" cap="none" spc="0" normalizeH="0" baseline="0" noProof="0" smtClean="0">
                  <a:ln>
                    <a:noFill/>
                  </a:ln>
                  <a:solidFill>
                    <a:srgbClr val="000000"/>
                  </a:solidFill>
                  <a:effectLst/>
                  <a:uLnTx/>
                  <a:uFillTx/>
                  <a:latin typeface="Arial" charset="0"/>
                </a:endParaRPr>
              </a:p>
            </p:txBody>
          </p:sp>
          <p:sp>
            <p:nvSpPr>
              <p:cNvPr id="24" name="Rechthoek 23"/>
              <p:cNvSpPr/>
              <p:nvPr/>
            </p:nvSpPr>
            <p:spPr bwMode="auto">
              <a:xfrm>
                <a:off x="4058369" y="4371950"/>
                <a:ext cx="369615" cy="333478"/>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600" b="0" i="0" u="none" strike="noStrike" kern="0" cap="none" spc="0" normalizeH="0" baseline="0" noProof="0" smtClean="0">
                  <a:ln>
                    <a:noFill/>
                  </a:ln>
                  <a:solidFill>
                    <a:srgbClr val="000000"/>
                  </a:solidFill>
                  <a:effectLst/>
                  <a:uLnTx/>
                  <a:uFillTx/>
                  <a:latin typeface="Arial" charset="0"/>
                </a:endParaRPr>
              </a:p>
            </p:txBody>
          </p:sp>
          <p:sp>
            <p:nvSpPr>
              <p:cNvPr id="25" name="Rechthoek 24"/>
              <p:cNvSpPr/>
              <p:nvPr/>
            </p:nvSpPr>
            <p:spPr bwMode="auto">
              <a:xfrm>
                <a:off x="5231253" y="4440636"/>
                <a:ext cx="369615" cy="333478"/>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600" b="0" i="0" u="none" strike="noStrike" kern="0" cap="none" spc="0" normalizeH="0" baseline="0" noProof="0" smtClean="0">
                  <a:ln>
                    <a:noFill/>
                  </a:ln>
                  <a:solidFill>
                    <a:srgbClr val="000000"/>
                  </a:solidFill>
                  <a:effectLst/>
                  <a:uLnTx/>
                  <a:uFillTx/>
                  <a:latin typeface="Arial" charset="0"/>
                </a:endParaRPr>
              </a:p>
            </p:txBody>
          </p:sp>
        </p:grpSp>
        <p:pic>
          <p:nvPicPr>
            <p:cNvPr id="22" name="Afbeelding 21"/>
            <p:cNvPicPr>
              <a:picLocks noChangeAspect="1"/>
            </p:cNvPicPr>
            <p:nvPr/>
          </p:nvPicPr>
          <p:blipFill rotWithShape="1">
            <a:blip r:embed="rId4"/>
            <a:srcRect b="30872"/>
            <a:stretch/>
          </p:blipFill>
          <p:spPr>
            <a:xfrm>
              <a:off x="3047592" y="4264662"/>
              <a:ext cx="3072910" cy="467328"/>
            </a:xfrm>
            <a:prstGeom prst="rect">
              <a:avLst/>
            </a:prstGeom>
          </p:spPr>
        </p:pic>
      </p:grpSp>
    </p:spTree>
    <p:extLst>
      <p:ext uri="{BB962C8B-B14F-4D97-AF65-F5344CB8AC3E}">
        <p14:creationId xmlns:p14="http://schemas.microsoft.com/office/powerpoint/2010/main" val="35357231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geen logo">
    <p:spTree>
      <p:nvGrpSpPr>
        <p:cNvPr id="1" name=""/>
        <p:cNvGrpSpPr/>
        <p:nvPr/>
      </p:nvGrpSpPr>
      <p:grpSpPr>
        <a:xfrm>
          <a:off x="0" y="0"/>
          <a:ext cx="0" cy="0"/>
          <a:chOff x="0" y="0"/>
          <a:chExt cx="0" cy="0"/>
        </a:xfrm>
      </p:grpSpPr>
      <p:sp>
        <p:nvSpPr>
          <p:cNvPr id="11"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5" name="Tijdelijke aanduiding voor tekst 10"/>
          <p:cNvSpPr>
            <a:spLocks noGrp="1"/>
          </p:cNvSpPr>
          <p:nvPr>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lang="nl-NL" dirty="0" smtClean="0"/>
              <a:t>Subtitel</a:t>
            </a:r>
            <a:endParaRPr lang="nl-NL" dirty="0"/>
          </a:p>
        </p:txBody>
      </p:sp>
    </p:spTree>
    <p:extLst>
      <p:ext uri="{BB962C8B-B14F-4D97-AF65-F5344CB8AC3E}">
        <p14:creationId xmlns:p14="http://schemas.microsoft.com/office/powerpoint/2010/main" val="2600199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een logo">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Tree>
    <p:extLst>
      <p:ext uri="{BB962C8B-B14F-4D97-AF65-F5344CB8AC3E}">
        <p14:creationId xmlns:p14="http://schemas.microsoft.com/office/powerpoint/2010/main" val="4023272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 body">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
        <p:nvSpPr>
          <p:cNvPr id="11" name="Tijdelijke aanduiding voor tekst 10"/>
          <p:cNvSpPr>
            <a:spLocks noGrp="1"/>
          </p:cNvSpPr>
          <p:nvPr>
            <p:ph type="body" sz="quarter" idx="10" hasCustomPrompt="1"/>
          </p:nvPr>
        </p:nvSpPr>
        <p:spPr>
          <a:xfrm>
            <a:off x="395288" y="101071"/>
            <a:ext cx="8495824"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	</a:t>
            </a:r>
            <a:endParaRPr lang="nl-NL" dirty="0"/>
          </a:p>
        </p:txBody>
      </p:sp>
      <p:sp>
        <p:nvSpPr>
          <p:cNvPr id="15" name="Tijdelijke aanduiding voor tekst 10"/>
          <p:cNvSpPr>
            <a:spLocks noGrp="1"/>
          </p:cNvSpPr>
          <p:nvPr>
            <p:ph type="body" sz="quarter" idx="11" hasCustomPrompt="1"/>
          </p:nvPr>
        </p:nvSpPr>
        <p:spPr>
          <a:xfrm>
            <a:off x="417701" y="611665"/>
            <a:ext cx="8473411" cy="480131"/>
          </a:xfrm>
          <a:prstGeom prst="rect">
            <a:avLst/>
          </a:prstGeom>
        </p:spPr>
        <p:txBody>
          <a:bodyPr wrap="square">
            <a:spAutoFit/>
          </a:bodyPr>
          <a:lstStyle>
            <a:lvl1pPr>
              <a:defRPr lang="nl-NL" sz="1800" kern="1200" baseline="0" dirty="0">
                <a:solidFill>
                  <a:schemeClr val="accent1"/>
                </a:solidFill>
                <a:latin typeface="Alwyn" panose="000004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
        <p:nvSpPr>
          <p:cNvPr id="13" name="Tijdelijke aanduiding voor tekst 20"/>
          <p:cNvSpPr>
            <a:spLocks noGrp="1"/>
          </p:cNvSpPr>
          <p:nvPr>
            <p:ph type="body" sz="quarter" idx="12" hasCustomPrompt="1"/>
          </p:nvPr>
        </p:nvSpPr>
        <p:spPr>
          <a:xfrm>
            <a:off x="419222" y="1131590"/>
            <a:ext cx="8471890" cy="437043"/>
          </a:xfrm>
          <a:prstGeom prst="rect">
            <a:avLst/>
          </a:prstGeom>
        </p:spPr>
        <p:txBody>
          <a:bodyPr wrap="square">
            <a:spAutoFit/>
          </a:bodyPr>
          <a:lstStyle>
            <a:lvl1pPr>
              <a:defRPr lang="nl-NL" sz="1600" kern="1200" baseline="0" smtClean="0">
                <a:solidFill>
                  <a:schemeClr val="accent1"/>
                </a:solidFill>
                <a:latin typeface="Alwyn Bold"/>
                <a:ea typeface="Alwyn"/>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Lorem</a:t>
            </a:r>
            <a:r>
              <a:rPr lang="nl-NL" dirty="0" smtClean="0"/>
              <a:t> </a:t>
            </a:r>
            <a:r>
              <a:rPr lang="nl-NL" dirty="0" err="1" smtClean="0"/>
              <a:t>ipsum</a:t>
            </a:r>
            <a:r>
              <a:rPr lang="nl-NL" dirty="0" smtClean="0"/>
              <a:t> </a:t>
            </a:r>
            <a:r>
              <a:rPr lang="nl-NL" dirty="0" err="1" smtClean="0"/>
              <a:t>dolor</a:t>
            </a:r>
            <a:r>
              <a:rPr lang="nl-NL" dirty="0" smtClean="0"/>
              <a:t> </a:t>
            </a:r>
            <a:r>
              <a:rPr lang="nl-NL" dirty="0" err="1" smtClean="0"/>
              <a:t>sit</a:t>
            </a:r>
            <a:r>
              <a:rPr lang="nl-NL" dirty="0" smtClean="0"/>
              <a:t> </a:t>
            </a:r>
            <a:r>
              <a:rPr lang="nl-NL" dirty="0" err="1" smtClean="0"/>
              <a:t>amet</a:t>
            </a:r>
            <a:r>
              <a:rPr lang="nl-NL" dirty="0" smtClean="0"/>
              <a:t>, </a:t>
            </a:r>
            <a:r>
              <a:rPr lang="nl-NL" dirty="0" err="1" smtClean="0"/>
              <a:t>consectetuer</a:t>
            </a:r>
            <a:r>
              <a:rPr lang="nl-NL" dirty="0" smtClean="0"/>
              <a:t> </a:t>
            </a:r>
            <a:r>
              <a:rPr lang="nl-NL" dirty="0" err="1" smtClean="0"/>
              <a:t>adipiscing</a:t>
            </a:r>
            <a:r>
              <a:rPr lang="nl-NL" dirty="0" smtClean="0"/>
              <a:t> </a:t>
            </a:r>
            <a:r>
              <a:rPr lang="nl-NL" dirty="0" err="1" smtClean="0"/>
              <a:t>elit</a:t>
            </a:r>
            <a:r>
              <a:rPr lang="nl-NL" dirty="0" smtClean="0"/>
              <a:t>. </a:t>
            </a:r>
            <a:endParaRPr lang="nl-NL" dirty="0"/>
          </a:p>
        </p:txBody>
      </p:sp>
      <p:sp>
        <p:nvSpPr>
          <p:cNvPr id="14" name="Tijdelijke aanduiding voor tekst 20"/>
          <p:cNvSpPr>
            <a:spLocks noGrp="1"/>
          </p:cNvSpPr>
          <p:nvPr>
            <p:ph type="body" sz="quarter" idx="13" hasCustomPrompt="1"/>
          </p:nvPr>
        </p:nvSpPr>
        <p:spPr>
          <a:xfrm>
            <a:off x="419222" y="1474623"/>
            <a:ext cx="8471890" cy="2160591"/>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Aenean</a:t>
            </a:r>
            <a:r>
              <a:rPr lang="nl-NL" dirty="0" smtClean="0"/>
              <a:t> commodo </a:t>
            </a:r>
            <a:r>
              <a:rPr lang="nl-NL" dirty="0" err="1" smtClean="0"/>
              <a:t>ligula</a:t>
            </a:r>
            <a:r>
              <a:rPr lang="nl-NL" dirty="0" smtClean="0"/>
              <a:t> </a:t>
            </a:r>
            <a:r>
              <a:rPr lang="nl-NL" dirty="0" err="1" smtClean="0"/>
              <a:t>eget</a:t>
            </a:r>
            <a:r>
              <a:rPr lang="nl-NL" dirty="0" smtClean="0"/>
              <a:t> </a:t>
            </a:r>
            <a:r>
              <a:rPr lang="nl-NL" dirty="0" err="1" smtClean="0"/>
              <a:t>dolor</a:t>
            </a:r>
            <a:r>
              <a:rPr lang="nl-NL" dirty="0" smtClean="0"/>
              <a:t>. </a:t>
            </a:r>
            <a:r>
              <a:rPr lang="nl-NL" dirty="0" err="1" smtClean="0"/>
              <a:t>Aenean</a:t>
            </a:r>
            <a:r>
              <a:rPr lang="nl-NL" dirty="0" smtClean="0"/>
              <a:t> massa. Cum </a:t>
            </a:r>
            <a:r>
              <a:rPr lang="nl-NL" dirty="0" err="1" smtClean="0"/>
              <a:t>sociis</a:t>
            </a:r>
            <a:r>
              <a:rPr lang="nl-NL" dirty="0" smtClean="0"/>
              <a:t> </a:t>
            </a:r>
            <a:r>
              <a:rPr lang="nl-NL" dirty="0" err="1" smtClean="0"/>
              <a:t>natoque</a:t>
            </a:r>
            <a:r>
              <a:rPr lang="nl-NL" dirty="0" smtClean="0"/>
              <a:t> </a:t>
            </a:r>
            <a:r>
              <a:rPr lang="nl-NL" dirty="0" err="1" smtClean="0"/>
              <a:t>penatibus</a:t>
            </a:r>
            <a:r>
              <a:rPr lang="nl-NL" dirty="0" smtClean="0"/>
              <a:t> et </a:t>
            </a:r>
            <a:r>
              <a:rPr lang="nl-NL" dirty="0" err="1" smtClean="0"/>
              <a:t>magnis</a:t>
            </a:r>
            <a:r>
              <a:rPr lang="nl-NL" dirty="0" smtClean="0"/>
              <a:t> dis </a:t>
            </a:r>
            <a:r>
              <a:rPr lang="nl-NL" dirty="0" err="1" smtClean="0"/>
              <a:t>parturient</a:t>
            </a:r>
            <a:r>
              <a:rPr lang="nl-NL" dirty="0" smtClean="0"/>
              <a:t> </a:t>
            </a:r>
            <a:r>
              <a:rPr lang="nl-NL" dirty="0" err="1" smtClean="0"/>
              <a:t>montes</a:t>
            </a:r>
            <a:r>
              <a:rPr lang="nl-NL" dirty="0" smtClean="0"/>
              <a:t>, </a:t>
            </a:r>
            <a:r>
              <a:rPr lang="nl-NL" dirty="0" err="1" smtClean="0"/>
              <a:t>nascetur</a:t>
            </a:r>
            <a:r>
              <a:rPr lang="nl-NL" dirty="0" smtClean="0"/>
              <a:t> </a:t>
            </a:r>
            <a:r>
              <a:rPr lang="nl-NL" dirty="0" err="1" smtClean="0"/>
              <a:t>ridiculus</a:t>
            </a:r>
            <a:r>
              <a:rPr lang="nl-NL" dirty="0" smtClean="0"/>
              <a:t> mus. </a:t>
            </a:r>
            <a:r>
              <a:rPr lang="nl-NL" dirty="0" err="1" smtClean="0"/>
              <a:t>Donec</a:t>
            </a:r>
            <a:r>
              <a:rPr lang="nl-NL" dirty="0" smtClean="0"/>
              <a:t> </a:t>
            </a:r>
            <a:r>
              <a:rPr lang="nl-NL" dirty="0" err="1" smtClean="0"/>
              <a:t>quam</a:t>
            </a:r>
            <a:r>
              <a:rPr lang="nl-NL" dirty="0" smtClean="0"/>
              <a:t> </a:t>
            </a:r>
            <a:r>
              <a:rPr lang="nl-NL" dirty="0" err="1" smtClean="0"/>
              <a:t>felis</a:t>
            </a:r>
            <a:r>
              <a:rPr lang="nl-NL" dirty="0" smtClean="0"/>
              <a:t>, </a:t>
            </a:r>
            <a:r>
              <a:rPr lang="nl-NL" dirty="0" err="1" smtClean="0"/>
              <a:t>ultricies</a:t>
            </a:r>
            <a:r>
              <a:rPr lang="nl-NL" dirty="0" smtClean="0"/>
              <a:t> </a:t>
            </a:r>
            <a:r>
              <a:rPr lang="nl-NL" dirty="0" err="1" smtClean="0"/>
              <a:t>nec</a:t>
            </a:r>
            <a:r>
              <a:rPr lang="nl-NL" dirty="0" smtClean="0"/>
              <a:t>, </a:t>
            </a:r>
            <a:r>
              <a:rPr lang="nl-NL" dirty="0" err="1" smtClean="0"/>
              <a:t>pellentesque</a:t>
            </a:r>
            <a:r>
              <a:rPr lang="nl-NL" dirty="0" smtClean="0"/>
              <a:t> </a:t>
            </a:r>
            <a:r>
              <a:rPr lang="nl-NL" dirty="0" err="1" smtClean="0"/>
              <a:t>eu</a:t>
            </a:r>
            <a:r>
              <a:rPr lang="nl-NL" dirty="0" smtClean="0"/>
              <a:t>, </a:t>
            </a:r>
            <a:r>
              <a:rPr lang="nl-NL" dirty="0" err="1" smtClean="0"/>
              <a:t>pretium</a:t>
            </a:r>
            <a:r>
              <a:rPr lang="nl-NL" dirty="0" smtClean="0"/>
              <a:t> </a:t>
            </a:r>
            <a:r>
              <a:rPr lang="nl-NL" dirty="0" err="1" smtClean="0"/>
              <a:t>quis</a:t>
            </a:r>
            <a:r>
              <a:rPr lang="nl-NL" dirty="0" smtClean="0"/>
              <a:t>, </a:t>
            </a:r>
            <a:r>
              <a:rPr lang="nl-NL" dirty="0" err="1" smtClean="0"/>
              <a:t>sem</a:t>
            </a:r>
            <a:r>
              <a:rPr lang="nl-NL" dirty="0" smtClean="0"/>
              <a:t>. </a:t>
            </a:r>
            <a:r>
              <a:rPr lang="nl-NL" dirty="0" err="1" smtClean="0"/>
              <a:t>Nulla</a:t>
            </a:r>
            <a:r>
              <a:rPr lang="nl-NL" dirty="0" smtClean="0"/>
              <a:t> </a:t>
            </a:r>
            <a:r>
              <a:rPr lang="nl-NL" dirty="0" err="1" smtClean="0"/>
              <a:t>consequat</a:t>
            </a:r>
            <a:r>
              <a:rPr lang="nl-NL" dirty="0" smtClean="0"/>
              <a:t> massa </a:t>
            </a:r>
            <a:r>
              <a:rPr lang="nl-NL" dirty="0" err="1" smtClean="0"/>
              <a:t>quis</a:t>
            </a:r>
            <a:r>
              <a:rPr lang="nl-NL" dirty="0" smtClean="0"/>
              <a:t> </a:t>
            </a:r>
            <a:r>
              <a:rPr lang="nl-NL" dirty="0" err="1" smtClean="0"/>
              <a:t>enim</a:t>
            </a:r>
            <a:r>
              <a:rPr lang="nl-NL" dirty="0" smtClean="0"/>
              <a:t>. </a:t>
            </a:r>
            <a:r>
              <a:rPr lang="nl-NL" dirty="0" err="1" smtClean="0"/>
              <a:t>Donec</a:t>
            </a:r>
            <a:r>
              <a:rPr lang="nl-NL" dirty="0" smtClean="0"/>
              <a:t> pede </a:t>
            </a:r>
            <a:r>
              <a:rPr lang="nl-NL" dirty="0" err="1" smtClean="0"/>
              <a:t>justo</a:t>
            </a:r>
            <a:r>
              <a:rPr lang="nl-NL" dirty="0" smtClean="0"/>
              <a:t>, </a:t>
            </a:r>
            <a:r>
              <a:rPr lang="nl-NL" dirty="0" err="1" smtClean="0"/>
              <a:t>fringilla</a:t>
            </a:r>
            <a:r>
              <a:rPr lang="nl-NL" dirty="0" smtClean="0"/>
              <a:t> vel, </a:t>
            </a:r>
            <a:r>
              <a:rPr lang="nl-NL" dirty="0" err="1" smtClean="0"/>
              <a:t>aliquet</a:t>
            </a:r>
            <a:r>
              <a:rPr lang="nl-NL" dirty="0" smtClean="0"/>
              <a:t> </a:t>
            </a:r>
            <a:r>
              <a:rPr lang="nl-NL" dirty="0" err="1" smtClean="0"/>
              <a:t>nec</a:t>
            </a:r>
            <a:r>
              <a:rPr lang="nl-NL" dirty="0" smtClean="0"/>
              <a:t>, </a:t>
            </a:r>
            <a:r>
              <a:rPr lang="nl-NL" dirty="0" err="1" smtClean="0"/>
              <a:t>vulputate</a:t>
            </a:r>
            <a:r>
              <a:rPr lang="nl-NL" dirty="0" smtClean="0"/>
              <a:t> </a:t>
            </a:r>
            <a:r>
              <a:rPr lang="nl-NL" dirty="0" err="1" smtClean="0"/>
              <a:t>eget</a:t>
            </a:r>
            <a:r>
              <a:rPr lang="nl-NL" dirty="0" smtClean="0"/>
              <a:t>, </a:t>
            </a:r>
            <a:r>
              <a:rPr lang="nl-NL" dirty="0" err="1" smtClean="0"/>
              <a:t>arcu</a:t>
            </a:r>
            <a:r>
              <a:rPr lang="nl-NL" dirty="0" smtClean="0"/>
              <a:t>. In </a:t>
            </a:r>
            <a:r>
              <a:rPr lang="nl-NL" dirty="0" err="1" smtClean="0"/>
              <a:t>enim</a:t>
            </a:r>
            <a:r>
              <a:rPr lang="nl-NL" dirty="0" smtClean="0"/>
              <a:t> </a:t>
            </a:r>
            <a:r>
              <a:rPr lang="nl-NL" dirty="0" err="1" smtClean="0"/>
              <a:t>justo</a:t>
            </a:r>
            <a:r>
              <a:rPr lang="nl-NL" dirty="0" smtClean="0"/>
              <a:t>, </a:t>
            </a:r>
            <a:r>
              <a:rPr lang="nl-NL" dirty="0" err="1" smtClean="0"/>
              <a:t>rhoncus</a:t>
            </a:r>
            <a:r>
              <a:rPr lang="nl-NL" dirty="0" smtClean="0"/>
              <a:t> ut, </a:t>
            </a:r>
            <a:r>
              <a:rPr lang="nl-NL" dirty="0" err="1" smtClean="0"/>
              <a:t>imperdiet</a:t>
            </a:r>
            <a:r>
              <a:rPr lang="nl-NL" dirty="0" smtClean="0"/>
              <a:t> a, </a:t>
            </a:r>
            <a:r>
              <a:rPr lang="nl-NL" dirty="0" err="1" smtClean="0"/>
              <a:t>venenatis</a:t>
            </a:r>
            <a:r>
              <a:rPr lang="nl-NL" dirty="0" smtClean="0"/>
              <a:t> vitae, </a:t>
            </a:r>
            <a:r>
              <a:rPr lang="nl-NL" dirty="0" err="1" smtClean="0"/>
              <a:t>justo</a:t>
            </a:r>
            <a:r>
              <a:rPr lang="nl-NL" dirty="0" smtClean="0"/>
              <a:t>. </a:t>
            </a:r>
            <a:r>
              <a:rPr lang="nl-NL" dirty="0" err="1" smtClean="0"/>
              <a:t>Nullam</a:t>
            </a:r>
            <a:r>
              <a:rPr lang="nl-NL" dirty="0" smtClean="0"/>
              <a:t> dictum </a:t>
            </a:r>
            <a:r>
              <a:rPr lang="nl-NL" dirty="0" err="1" smtClean="0"/>
              <a:t>felis</a:t>
            </a:r>
            <a:r>
              <a:rPr lang="nl-NL" dirty="0" smtClean="0"/>
              <a:t> </a:t>
            </a:r>
            <a:r>
              <a:rPr lang="nl-NL" dirty="0" err="1" smtClean="0"/>
              <a:t>eu</a:t>
            </a:r>
            <a:r>
              <a:rPr lang="nl-NL" dirty="0" smtClean="0"/>
              <a:t> pede </a:t>
            </a:r>
            <a:r>
              <a:rPr lang="nl-NL" dirty="0" err="1" smtClean="0"/>
              <a:t>mollis</a:t>
            </a:r>
            <a:r>
              <a:rPr lang="nl-NL" dirty="0" smtClean="0"/>
              <a:t> </a:t>
            </a:r>
            <a:r>
              <a:rPr lang="nl-NL" dirty="0" err="1" smtClean="0"/>
              <a:t>pretium</a:t>
            </a:r>
            <a:r>
              <a:rPr lang="nl-NL" dirty="0" smtClean="0"/>
              <a:t>. Integer </a:t>
            </a:r>
            <a:r>
              <a:rPr lang="nl-NL" dirty="0" err="1" smtClean="0"/>
              <a:t>tincidunt</a:t>
            </a:r>
            <a:r>
              <a:rPr lang="nl-NL" dirty="0" smtClean="0"/>
              <a:t>. </a:t>
            </a:r>
            <a:r>
              <a:rPr lang="nl-NL" dirty="0" err="1" smtClean="0"/>
              <a:t>Cras</a:t>
            </a:r>
            <a:r>
              <a:rPr lang="nl-NL" dirty="0" smtClean="0"/>
              <a:t> </a:t>
            </a:r>
            <a:r>
              <a:rPr lang="nl-NL" dirty="0" err="1" smtClean="0"/>
              <a:t>dapibus</a:t>
            </a:r>
            <a:r>
              <a:rPr lang="nl-NL" dirty="0" smtClean="0"/>
              <a:t>. </a:t>
            </a:r>
            <a:r>
              <a:rPr lang="nl-NL" dirty="0" err="1" smtClean="0"/>
              <a:t>Vivamus</a:t>
            </a:r>
            <a:r>
              <a:rPr lang="nl-NL" dirty="0" smtClean="0"/>
              <a:t> </a:t>
            </a:r>
            <a:r>
              <a:rPr lang="nl-NL" dirty="0" err="1" smtClean="0"/>
              <a:t>elementum</a:t>
            </a:r>
            <a:r>
              <a:rPr lang="nl-NL" dirty="0" smtClean="0"/>
              <a:t> semper </a:t>
            </a:r>
            <a:r>
              <a:rPr lang="nl-NL" dirty="0" err="1" smtClean="0"/>
              <a:t>nisi</a:t>
            </a:r>
            <a:r>
              <a:rPr lang="nl-NL" dirty="0" smtClean="0"/>
              <a:t>. Nam </a:t>
            </a:r>
            <a:r>
              <a:rPr lang="nl-NL" dirty="0" err="1" smtClean="0"/>
              <a:t>eget</a:t>
            </a:r>
            <a:r>
              <a:rPr lang="nl-NL" dirty="0" smtClean="0"/>
              <a:t> </a:t>
            </a:r>
            <a:r>
              <a:rPr lang="nl-NL" dirty="0" err="1" smtClean="0"/>
              <a:t>dui.</a:t>
            </a:r>
            <a:endParaRPr lang="nl-NL" dirty="0"/>
          </a:p>
        </p:txBody>
      </p:sp>
    </p:spTree>
    <p:extLst>
      <p:ext uri="{BB962C8B-B14F-4D97-AF65-F5344CB8AC3E}">
        <p14:creationId xmlns:p14="http://schemas.microsoft.com/office/powerpoint/2010/main" val="27726094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 body 2 kolloms">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
        <p:nvSpPr>
          <p:cNvPr id="11"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5" name="Tijdelijke aanduiding voor tekst 10"/>
          <p:cNvSpPr>
            <a:spLocks noGrp="1"/>
          </p:cNvSpPr>
          <p:nvPr>
            <p:ph type="body" sz="quarter" idx="11" hasCustomPrompt="1"/>
          </p:nvPr>
        </p:nvSpPr>
        <p:spPr>
          <a:xfrm>
            <a:off x="417701" y="611665"/>
            <a:ext cx="8569200" cy="480131"/>
          </a:xfrm>
          <a:prstGeom prst="rect">
            <a:avLst/>
          </a:prstGeom>
        </p:spPr>
        <p:txBody>
          <a:bodyPr wrap="square">
            <a:spAutoFit/>
          </a:bodyPr>
          <a:lstStyle>
            <a:lvl1pPr>
              <a:defRPr lang="nl-NL" sz="1800" kern="1200" baseline="0" dirty="0">
                <a:solidFill>
                  <a:schemeClr val="accent1"/>
                </a:solidFill>
                <a:latin typeface="Alwyn" panose="000004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
        <p:nvSpPr>
          <p:cNvPr id="13" name="Tijdelijke aanduiding voor tekst 20"/>
          <p:cNvSpPr>
            <a:spLocks noGrp="1"/>
          </p:cNvSpPr>
          <p:nvPr>
            <p:ph type="body" sz="quarter" idx="12" hasCustomPrompt="1"/>
          </p:nvPr>
        </p:nvSpPr>
        <p:spPr>
          <a:xfrm>
            <a:off x="419222" y="1111109"/>
            <a:ext cx="8471890" cy="437043"/>
          </a:xfrm>
          <a:prstGeom prst="rect">
            <a:avLst/>
          </a:prstGeom>
        </p:spPr>
        <p:txBody>
          <a:bodyPr wrap="square">
            <a:spAutoFit/>
          </a:bodyPr>
          <a:lstStyle>
            <a:lvl1pPr>
              <a:defRPr lang="nl-NL" sz="1600" kern="1200" baseline="0" smtClean="0">
                <a:solidFill>
                  <a:schemeClr val="accent1"/>
                </a:solidFill>
                <a:latin typeface="Alwyn Bold"/>
                <a:ea typeface="Alwyn"/>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Lorem</a:t>
            </a:r>
            <a:r>
              <a:rPr lang="nl-NL" dirty="0" smtClean="0"/>
              <a:t> </a:t>
            </a:r>
            <a:r>
              <a:rPr lang="nl-NL" dirty="0" err="1" smtClean="0"/>
              <a:t>ipsum</a:t>
            </a:r>
            <a:r>
              <a:rPr lang="nl-NL" dirty="0" smtClean="0"/>
              <a:t> </a:t>
            </a:r>
            <a:r>
              <a:rPr lang="nl-NL" dirty="0" err="1" smtClean="0"/>
              <a:t>dolor</a:t>
            </a:r>
            <a:r>
              <a:rPr lang="nl-NL" dirty="0" smtClean="0"/>
              <a:t> </a:t>
            </a:r>
            <a:r>
              <a:rPr lang="nl-NL" dirty="0" err="1" smtClean="0"/>
              <a:t>sit</a:t>
            </a:r>
            <a:r>
              <a:rPr lang="nl-NL" dirty="0" smtClean="0"/>
              <a:t> </a:t>
            </a:r>
            <a:r>
              <a:rPr lang="nl-NL" dirty="0" err="1" smtClean="0"/>
              <a:t>amet</a:t>
            </a:r>
            <a:r>
              <a:rPr lang="nl-NL" dirty="0" smtClean="0"/>
              <a:t>, </a:t>
            </a:r>
            <a:r>
              <a:rPr lang="nl-NL" dirty="0" err="1" smtClean="0"/>
              <a:t>consectetuer</a:t>
            </a:r>
            <a:r>
              <a:rPr lang="nl-NL" dirty="0" smtClean="0"/>
              <a:t> </a:t>
            </a:r>
            <a:r>
              <a:rPr lang="nl-NL" dirty="0" err="1" smtClean="0"/>
              <a:t>adipiscing</a:t>
            </a:r>
            <a:r>
              <a:rPr lang="nl-NL" dirty="0" smtClean="0"/>
              <a:t> </a:t>
            </a:r>
            <a:r>
              <a:rPr lang="nl-NL" dirty="0" err="1" smtClean="0"/>
              <a:t>elit</a:t>
            </a:r>
            <a:r>
              <a:rPr lang="nl-NL" dirty="0" smtClean="0"/>
              <a:t>. </a:t>
            </a:r>
            <a:endParaRPr lang="nl-NL" dirty="0"/>
          </a:p>
        </p:txBody>
      </p:sp>
      <p:sp>
        <p:nvSpPr>
          <p:cNvPr id="14" name="Tijdelijke aanduiding voor tekst 20"/>
          <p:cNvSpPr>
            <a:spLocks noGrp="1"/>
          </p:cNvSpPr>
          <p:nvPr>
            <p:ph type="body" sz="quarter" idx="13" hasCustomPrompt="1"/>
          </p:nvPr>
        </p:nvSpPr>
        <p:spPr>
          <a:xfrm>
            <a:off x="419222" y="1454142"/>
            <a:ext cx="4152778" cy="3539430"/>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Aenean</a:t>
            </a:r>
            <a:r>
              <a:rPr lang="nl-NL" dirty="0" smtClean="0"/>
              <a:t> commodo </a:t>
            </a:r>
            <a:r>
              <a:rPr lang="nl-NL" dirty="0" err="1" smtClean="0"/>
              <a:t>ligula</a:t>
            </a:r>
            <a:r>
              <a:rPr lang="nl-NL" dirty="0" smtClean="0"/>
              <a:t> </a:t>
            </a:r>
            <a:r>
              <a:rPr lang="nl-NL" dirty="0" err="1" smtClean="0"/>
              <a:t>eget</a:t>
            </a:r>
            <a:r>
              <a:rPr lang="nl-NL" dirty="0" smtClean="0"/>
              <a:t> </a:t>
            </a:r>
            <a:r>
              <a:rPr lang="nl-NL" dirty="0" err="1" smtClean="0"/>
              <a:t>dolor</a:t>
            </a:r>
            <a:r>
              <a:rPr lang="nl-NL" dirty="0" smtClean="0"/>
              <a:t>. </a:t>
            </a:r>
            <a:r>
              <a:rPr lang="nl-NL" dirty="0" err="1" smtClean="0"/>
              <a:t>Aenean</a:t>
            </a:r>
            <a:r>
              <a:rPr lang="nl-NL" dirty="0" smtClean="0"/>
              <a:t> massa. Cum </a:t>
            </a:r>
            <a:r>
              <a:rPr lang="nl-NL" dirty="0" err="1" smtClean="0"/>
              <a:t>sociis</a:t>
            </a:r>
            <a:r>
              <a:rPr lang="nl-NL" dirty="0" smtClean="0"/>
              <a:t> </a:t>
            </a:r>
            <a:r>
              <a:rPr lang="nl-NL" dirty="0" err="1" smtClean="0"/>
              <a:t>natoque</a:t>
            </a:r>
            <a:r>
              <a:rPr lang="nl-NL" dirty="0" smtClean="0"/>
              <a:t> </a:t>
            </a:r>
            <a:r>
              <a:rPr lang="nl-NL" dirty="0" err="1" smtClean="0"/>
              <a:t>penatibus</a:t>
            </a:r>
            <a:r>
              <a:rPr lang="nl-NL" dirty="0" smtClean="0"/>
              <a:t> et </a:t>
            </a:r>
            <a:r>
              <a:rPr lang="nl-NL" dirty="0" err="1" smtClean="0"/>
              <a:t>magnis</a:t>
            </a:r>
            <a:r>
              <a:rPr lang="nl-NL" dirty="0" smtClean="0"/>
              <a:t> dis </a:t>
            </a:r>
            <a:r>
              <a:rPr lang="nl-NL" dirty="0" err="1" smtClean="0"/>
              <a:t>parturient</a:t>
            </a:r>
            <a:r>
              <a:rPr lang="nl-NL" dirty="0" smtClean="0"/>
              <a:t> </a:t>
            </a:r>
            <a:r>
              <a:rPr lang="nl-NL" dirty="0" err="1" smtClean="0"/>
              <a:t>montes</a:t>
            </a:r>
            <a:r>
              <a:rPr lang="nl-NL" dirty="0" smtClean="0"/>
              <a:t>, </a:t>
            </a:r>
            <a:r>
              <a:rPr lang="nl-NL" dirty="0" err="1" smtClean="0"/>
              <a:t>nascetur</a:t>
            </a:r>
            <a:r>
              <a:rPr lang="nl-NL" dirty="0" smtClean="0"/>
              <a:t> </a:t>
            </a:r>
            <a:r>
              <a:rPr lang="nl-NL" dirty="0" err="1" smtClean="0"/>
              <a:t>ridiculus</a:t>
            </a:r>
            <a:r>
              <a:rPr lang="nl-NL" dirty="0" smtClean="0"/>
              <a:t> mus. </a:t>
            </a:r>
          </a:p>
          <a:p>
            <a:pPr lvl="0">
              <a:lnSpc>
                <a:spcPct val="140000"/>
              </a:lnSpc>
              <a:spcAft>
                <a:spcPct val="0"/>
              </a:spcAft>
            </a:pPr>
            <a:endParaRPr lang="nl-NL" dirty="0" smtClean="0"/>
          </a:p>
          <a:p>
            <a:pPr lvl="0">
              <a:lnSpc>
                <a:spcPct val="140000"/>
              </a:lnSpc>
              <a:spcAft>
                <a:spcPct val="0"/>
              </a:spcAft>
            </a:pPr>
            <a:r>
              <a:rPr lang="nl-NL" dirty="0" err="1" smtClean="0"/>
              <a:t>Nulla</a:t>
            </a:r>
            <a:r>
              <a:rPr lang="nl-NL" dirty="0" smtClean="0"/>
              <a:t> </a:t>
            </a:r>
            <a:r>
              <a:rPr lang="nl-NL" dirty="0" err="1" smtClean="0"/>
              <a:t>consequat</a:t>
            </a:r>
            <a:r>
              <a:rPr lang="nl-NL" dirty="0" smtClean="0"/>
              <a:t> massa </a:t>
            </a:r>
            <a:r>
              <a:rPr lang="nl-NL" dirty="0" err="1" smtClean="0"/>
              <a:t>quis</a:t>
            </a:r>
            <a:r>
              <a:rPr lang="nl-NL" dirty="0" smtClean="0"/>
              <a:t> </a:t>
            </a:r>
            <a:r>
              <a:rPr lang="nl-NL" dirty="0" err="1" smtClean="0"/>
              <a:t>enim</a:t>
            </a:r>
            <a:r>
              <a:rPr lang="nl-NL" dirty="0" smtClean="0"/>
              <a:t>. </a:t>
            </a:r>
            <a:r>
              <a:rPr lang="nl-NL" dirty="0" err="1" smtClean="0"/>
              <a:t>Donec</a:t>
            </a:r>
            <a:r>
              <a:rPr lang="nl-NL" dirty="0" smtClean="0"/>
              <a:t> pede </a:t>
            </a:r>
            <a:r>
              <a:rPr lang="nl-NL" dirty="0" err="1" smtClean="0"/>
              <a:t>justo</a:t>
            </a:r>
            <a:r>
              <a:rPr lang="nl-NL" dirty="0" smtClean="0"/>
              <a:t>, </a:t>
            </a:r>
            <a:r>
              <a:rPr lang="nl-NL" dirty="0" err="1" smtClean="0"/>
              <a:t>fringilla</a:t>
            </a:r>
            <a:r>
              <a:rPr lang="nl-NL" dirty="0" smtClean="0"/>
              <a:t> vel, </a:t>
            </a:r>
            <a:r>
              <a:rPr lang="nl-NL" dirty="0" err="1" smtClean="0"/>
              <a:t>aliquet</a:t>
            </a:r>
            <a:r>
              <a:rPr lang="nl-NL" dirty="0" smtClean="0"/>
              <a:t> </a:t>
            </a:r>
            <a:r>
              <a:rPr lang="nl-NL" dirty="0" err="1" smtClean="0"/>
              <a:t>nec</a:t>
            </a:r>
            <a:r>
              <a:rPr lang="nl-NL" dirty="0" smtClean="0"/>
              <a:t>, </a:t>
            </a:r>
            <a:r>
              <a:rPr lang="nl-NL" dirty="0" err="1" smtClean="0"/>
              <a:t>vulputate</a:t>
            </a:r>
            <a:r>
              <a:rPr lang="nl-NL" dirty="0" smtClean="0"/>
              <a:t> </a:t>
            </a:r>
            <a:r>
              <a:rPr lang="nl-NL" dirty="0" err="1" smtClean="0"/>
              <a:t>eget</a:t>
            </a:r>
            <a:r>
              <a:rPr lang="nl-NL" dirty="0" smtClean="0"/>
              <a:t>, </a:t>
            </a:r>
            <a:r>
              <a:rPr lang="nl-NL" dirty="0" err="1" smtClean="0"/>
              <a:t>arcu</a:t>
            </a:r>
            <a:r>
              <a:rPr lang="nl-NL" dirty="0" smtClean="0"/>
              <a:t>. In </a:t>
            </a:r>
            <a:r>
              <a:rPr lang="nl-NL" dirty="0" err="1" smtClean="0"/>
              <a:t>enim</a:t>
            </a:r>
            <a:r>
              <a:rPr lang="nl-NL" dirty="0" smtClean="0"/>
              <a:t> </a:t>
            </a:r>
            <a:r>
              <a:rPr lang="nl-NL" dirty="0" err="1" smtClean="0"/>
              <a:t>justo</a:t>
            </a:r>
            <a:r>
              <a:rPr lang="nl-NL" dirty="0" smtClean="0"/>
              <a:t>, </a:t>
            </a:r>
            <a:r>
              <a:rPr lang="nl-NL" dirty="0" err="1" smtClean="0"/>
              <a:t>rhoncus</a:t>
            </a:r>
            <a:r>
              <a:rPr lang="nl-NL" dirty="0" smtClean="0"/>
              <a:t> ut, </a:t>
            </a:r>
            <a:r>
              <a:rPr lang="nl-NL" dirty="0" err="1" smtClean="0"/>
              <a:t>imperdiet</a:t>
            </a:r>
            <a:r>
              <a:rPr lang="nl-NL" dirty="0" smtClean="0"/>
              <a:t> a, </a:t>
            </a:r>
            <a:r>
              <a:rPr lang="nl-NL" dirty="0" err="1" smtClean="0"/>
              <a:t>venenatis</a:t>
            </a:r>
            <a:r>
              <a:rPr lang="nl-NL" dirty="0" smtClean="0"/>
              <a:t> vitae, </a:t>
            </a:r>
            <a:r>
              <a:rPr lang="nl-NL" dirty="0" err="1" smtClean="0"/>
              <a:t>justo</a:t>
            </a:r>
            <a:r>
              <a:rPr lang="nl-NL" dirty="0" smtClean="0"/>
              <a:t>. </a:t>
            </a:r>
            <a:r>
              <a:rPr lang="nl-NL" dirty="0" err="1" smtClean="0"/>
              <a:t>Nullam</a:t>
            </a:r>
            <a:r>
              <a:rPr lang="nl-NL" dirty="0" smtClean="0"/>
              <a:t> dictum </a:t>
            </a:r>
            <a:r>
              <a:rPr lang="nl-NL" dirty="0" err="1" smtClean="0"/>
              <a:t>felis</a:t>
            </a:r>
            <a:r>
              <a:rPr lang="nl-NL" dirty="0" smtClean="0"/>
              <a:t> </a:t>
            </a:r>
            <a:r>
              <a:rPr lang="nl-NL" dirty="0" err="1" smtClean="0"/>
              <a:t>eu</a:t>
            </a:r>
            <a:r>
              <a:rPr lang="nl-NL" dirty="0" smtClean="0"/>
              <a:t> pede </a:t>
            </a:r>
            <a:r>
              <a:rPr lang="nl-NL" dirty="0" err="1" smtClean="0"/>
              <a:t>mollis</a:t>
            </a:r>
            <a:r>
              <a:rPr lang="nl-NL" dirty="0" smtClean="0"/>
              <a:t> </a:t>
            </a:r>
            <a:r>
              <a:rPr lang="nl-NL" dirty="0" err="1" smtClean="0"/>
              <a:t>pretium</a:t>
            </a:r>
            <a:r>
              <a:rPr lang="nl-NL" dirty="0" smtClean="0"/>
              <a:t>. </a:t>
            </a:r>
          </a:p>
        </p:txBody>
      </p:sp>
      <p:sp>
        <p:nvSpPr>
          <p:cNvPr id="16" name="Tijdelijke aanduiding voor tekst 20"/>
          <p:cNvSpPr>
            <a:spLocks noGrp="1"/>
          </p:cNvSpPr>
          <p:nvPr>
            <p:ph type="body" sz="quarter" idx="14" hasCustomPrompt="1"/>
          </p:nvPr>
        </p:nvSpPr>
        <p:spPr>
          <a:xfrm>
            <a:off x="4738334" y="1454142"/>
            <a:ext cx="4152778" cy="3194721"/>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Aenean</a:t>
            </a:r>
            <a:r>
              <a:rPr lang="nl-NL" dirty="0" smtClean="0"/>
              <a:t> </a:t>
            </a:r>
            <a:r>
              <a:rPr lang="nl-NL" dirty="0" err="1" smtClean="0"/>
              <a:t>vulputate</a:t>
            </a:r>
            <a:r>
              <a:rPr lang="nl-NL" dirty="0" smtClean="0"/>
              <a:t> </a:t>
            </a:r>
            <a:r>
              <a:rPr lang="nl-NL" dirty="0" err="1" smtClean="0"/>
              <a:t>eleifend</a:t>
            </a:r>
            <a:r>
              <a:rPr lang="nl-NL" dirty="0" smtClean="0"/>
              <a:t> </a:t>
            </a:r>
            <a:r>
              <a:rPr lang="nl-NL" dirty="0" err="1" smtClean="0"/>
              <a:t>tellus</a:t>
            </a:r>
            <a:r>
              <a:rPr lang="nl-NL" dirty="0" smtClean="0"/>
              <a:t>. </a:t>
            </a:r>
            <a:r>
              <a:rPr lang="nl-NL" dirty="0" err="1" smtClean="0"/>
              <a:t>Aenean</a:t>
            </a:r>
            <a:r>
              <a:rPr lang="nl-NL" dirty="0" smtClean="0"/>
              <a:t> </a:t>
            </a:r>
            <a:r>
              <a:rPr lang="nl-NL" dirty="0" err="1" smtClean="0"/>
              <a:t>leo</a:t>
            </a:r>
            <a:r>
              <a:rPr lang="nl-NL" dirty="0" smtClean="0"/>
              <a:t> </a:t>
            </a:r>
            <a:r>
              <a:rPr lang="nl-NL" dirty="0" err="1" smtClean="0"/>
              <a:t>ligula</a:t>
            </a:r>
            <a:r>
              <a:rPr lang="nl-NL" dirty="0" smtClean="0"/>
              <a:t>, </a:t>
            </a:r>
            <a:r>
              <a:rPr lang="nl-NL" dirty="0" err="1" smtClean="0"/>
              <a:t>porttitor</a:t>
            </a:r>
            <a:r>
              <a:rPr lang="nl-NL" dirty="0" smtClean="0"/>
              <a:t> </a:t>
            </a:r>
            <a:r>
              <a:rPr lang="nl-NL" dirty="0" err="1" smtClean="0"/>
              <a:t>eu</a:t>
            </a:r>
            <a:r>
              <a:rPr lang="nl-NL" dirty="0" smtClean="0"/>
              <a:t>, </a:t>
            </a:r>
            <a:r>
              <a:rPr lang="nl-NL" dirty="0" err="1" smtClean="0"/>
              <a:t>consequat</a:t>
            </a:r>
            <a:r>
              <a:rPr lang="nl-NL" dirty="0" smtClean="0"/>
              <a:t> vitae, </a:t>
            </a:r>
            <a:r>
              <a:rPr lang="nl-NL" dirty="0" err="1" smtClean="0"/>
              <a:t>eleifend</a:t>
            </a:r>
            <a:r>
              <a:rPr lang="nl-NL" dirty="0" smtClean="0"/>
              <a:t> </a:t>
            </a:r>
            <a:r>
              <a:rPr lang="nl-NL" dirty="0" err="1" smtClean="0"/>
              <a:t>ac</a:t>
            </a:r>
            <a:r>
              <a:rPr lang="nl-NL" dirty="0" smtClean="0"/>
              <a:t>, </a:t>
            </a:r>
            <a:r>
              <a:rPr lang="nl-NL" dirty="0" err="1" smtClean="0"/>
              <a:t>enim</a:t>
            </a:r>
            <a:r>
              <a:rPr lang="nl-NL" dirty="0" smtClean="0"/>
              <a:t>. </a:t>
            </a:r>
            <a:r>
              <a:rPr lang="nl-NL" dirty="0" err="1" smtClean="0"/>
              <a:t>Aliquam</a:t>
            </a:r>
            <a:r>
              <a:rPr lang="nl-NL" dirty="0" smtClean="0"/>
              <a:t> </a:t>
            </a:r>
            <a:r>
              <a:rPr lang="nl-NL" dirty="0" err="1" smtClean="0"/>
              <a:t>lorem</a:t>
            </a:r>
            <a:r>
              <a:rPr lang="nl-NL" dirty="0" smtClean="0"/>
              <a:t> ante, </a:t>
            </a:r>
            <a:r>
              <a:rPr lang="nl-NL" dirty="0" err="1" smtClean="0"/>
              <a:t>dapibus</a:t>
            </a:r>
            <a:r>
              <a:rPr lang="nl-NL" dirty="0" smtClean="0"/>
              <a:t> in, </a:t>
            </a:r>
            <a:r>
              <a:rPr lang="nl-NL" dirty="0" err="1" smtClean="0"/>
              <a:t>viverra</a:t>
            </a:r>
            <a:r>
              <a:rPr lang="nl-NL" dirty="0" smtClean="0"/>
              <a:t> </a:t>
            </a:r>
            <a:r>
              <a:rPr lang="nl-NL" dirty="0" err="1" smtClean="0"/>
              <a:t>quis</a:t>
            </a:r>
            <a:r>
              <a:rPr lang="nl-NL" dirty="0" smtClean="0"/>
              <a:t>, </a:t>
            </a:r>
            <a:r>
              <a:rPr lang="nl-NL" dirty="0" err="1" smtClean="0"/>
              <a:t>feugiat</a:t>
            </a:r>
            <a:r>
              <a:rPr lang="nl-NL" dirty="0" smtClean="0"/>
              <a:t> a, </a:t>
            </a:r>
            <a:r>
              <a:rPr lang="nl-NL" dirty="0" err="1" smtClean="0"/>
              <a:t>tellus</a:t>
            </a:r>
            <a:r>
              <a:rPr lang="nl-NL" dirty="0" smtClean="0"/>
              <a:t>. </a:t>
            </a:r>
            <a:r>
              <a:rPr lang="nl-NL" dirty="0" err="1" smtClean="0"/>
              <a:t>Phasellus</a:t>
            </a:r>
            <a:r>
              <a:rPr lang="nl-NL" dirty="0" smtClean="0"/>
              <a:t> </a:t>
            </a:r>
            <a:r>
              <a:rPr lang="nl-NL" dirty="0" err="1" smtClean="0"/>
              <a:t>viverra</a:t>
            </a:r>
            <a:r>
              <a:rPr lang="nl-NL" dirty="0" smtClean="0"/>
              <a:t> </a:t>
            </a:r>
            <a:r>
              <a:rPr lang="nl-NL" dirty="0" err="1" smtClean="0"/>
              <a:t>nulla</a:t>
            </a:r>
            <a:r>
              <a:rPr lang="nl-NL" dirty="0" smtClean="0"/>
              <a:t> ut </a:t>
            </a:r>
            <a:r>
              <a:rPr lang="nl-NL" dirty="0" err="1" smtClean="0"/>
              <a:t>metus</a:t>
            </a:r>
            <a:r>
              <a:rPr lang="nl-NL" dirty="0" smtClean="0"/>
              <a:t> </a:t>
            </a:r>
            <a:r>
              <a:rPr lang="nl-NL" dirty="0" err="1" smtClean="0"/>
              <a:t>varius</a:t>
            </a:r>
            <a:r>
              <a:rPr lang="nl-NL" dirty="0" smtClean="0"/>
              <a:t> </a:t>
            </a:r>
            <a:r>
              <a:rPr lang="nl-NL" dirty="0" err="1" smtClean="0"/>
              <a:t>laoreet</a:t>
            </a:r>
            <a:r>
              <a:rPr lang="nl-NL" dirty="0" smtClean="0"/>
              <a:t>. </a:t>
            </a:r>
            <a:r>
              <a:rPr lang="nl-NL" dirty="0" err="1" smtClean="0"/>
              <a:t>Quisque</a:t>
            </a:r>
            <a:r>
              <a:rPr lang="nl-NL" dirty="0" smtClean="0"/>
              <a:t> </a:t>
            </a:r>
            <a:r>
              <a:rPr lang="nl-NL" dirty="0" err="1" smtClean="0"/>
              <a:t>rutrum</a:t>
            </a:r>
            <a:r>
              <a:rPr lang="nl-NL" dirty="0" smtClean="0"/>
              <a:t>. </a:t>
            </a:r>
          </a:p>
          <a:p>
            <a:pPr lvl="0">
              <a:lnSpc>
                <a:spcPct val="140000"/>
              </a:lnSpc>
              <a:spcAft>
                <a:spcPct val="0"/>
              </a:spcAft>
            </a:pPr>
            <a:endParaRPr lang="nl-NL" dirty="0" smtClean="0"/>
          </a:p>
          <a:p>
            <a:pPr lvl="0">
              <a:lnSpc>
                <a:spcPct val="140000"/>
              </a:lnSpc>
              <a:spcAft>
                <a:spcPct val="0"/>
              </a:spcAft>
            </a:pPr>
            <a:r>
              <a:rPr lang="nl-NL" dirty="0" err="1" smtClean="0"/>
              <a:t>Aenean</a:t>
            </a:r>
            <a:r>
              <a:rPr lang="nl-NL" dirty="0" smtClean="0"/>
              <a:t> </a:t>
            </a:r>
            <a:r>
              <a:rPr lang="nl-NL" dirty="0" err="1" smtClean="0"/>
              <a:t>imperdiet</a:t>
            </a:r>
            <a:r>
              <a:rPr lang="nl-NL" dirty="0" smtClean="0"/>
              <a:t>. </a:t>
            </a:r>
            <a:r>
              <a:rPr lang="nl-NL" dirty="0" err="1" smtClean="0"/>
              <a:t>Etiam</a:t>
            </a:r>
            <a:r>
              <a:rPr lang="nl-NL" dirty="0" smtClean="0"/>
              <a:t> </a:t>
            </a:r>
            <a:r>
              <a:rPr lang="nl-NL" dirty="0" err="1" smtClean="0"/>
              <a:t>ultricies</a:t>
            </a:r>
            <a:r>
              <a:rPr lang="nl-NL" dirty="0" smtClean="0"/>
              <a:t> </a:t>
            </a:r>
            <a:r>
              <a:rPr lang="nl-NL" dirty="0" err="1" smtClean="0"/>
              <a:t>nisi</a:t>
            </a:r>
            <a:r>
              <a:rPr lang="nl-NL" dirty="0" smtClean="0"/>
              <a:t> vel </a:t>
            </a:r>
            <a:r>
              <a:rPr lang="nl-NL" dirty="0" err="1" smtClean="0"/>
              <a:t>augue</a:t>
            </a:r>
            <a:r>
              <a:rPr lang="nl-NL" dirty="0" smtClean="0"/>
              <a:t>. </a:t>
            </a:r>
            <a:r>
              <a:rPr lang="nl-NL" dirty="0" err="1" smtClean="0"/>
              <a:t>Curabitur</a:t>
            </a:r>
            <a:r>
              <a:rPr lang="nl-NL" dirty="0" smtClean="0"/>
              <a:t> </a:t>
            </a:r>
            <a:r>
              <a:rPr lang="nl-NL" dirty="0" err="1" smtClean="0"/>
              <a:t>ullamcorper</a:t>
            </a:r>
            <a:r>
              <a:rPr lang="nl-NL" dirty="0" smtClean="0"/>
              <a:t> </a:t>
            </a:r>
            <a:r>
              <a:rPr lang="nl-NL" dirty="0" err="1" smtClean="0"/>
              <a:t>ultricies</a:t>
            </a:r>
            <a:r>
              <a:rPr lang="nl-NL" dirty="0" smtClean="0"/>
              <a:t> </a:t>
            </a:r>
            <a:r>
              <a:rPr lang="nl-NL" dirty="0" err="1" smtClean="0"/>
              <a:t>nisi</a:t>
            </a:r>
            <a:r>
              <a:rPr lang="nl-NL" dirty="0" smtClean="0"/>
              <a:t>. Nam </a:t>
            </a:r>
            <a:r>
              <a:rPr lang="nl-NL" dirty="0" err="1" smtClean="0"/>
              <a:t>eget</a:t>
            </a:r>
            <a:r>
              <a:rPr lang="nl-NL" dirty="0" smtClean="0"/>
              <a:t> </a:t>
            </a:r>
            <a:r>
              <a:rPr lang="nl-NL" dirty="0" err="1" smtClean="0"/>
              <a:t>dui.</a:t>
            </a:r>
            <a:endParaRPr lang="nl-NL" dirty="0"/>
          </a:p>
        </p:txBody>
      </p:sp>
    </p:spTree>
    <p:extLst>
      <p:ext uri="{BB962C8B-B14F-4D97-AF65-F5344CB8AC3E}">
        <p14:creationId xmlns:p14="http://schemas.microsoft.com/office/powerpoint/2010/main" val="20420820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 bullets">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
        <p:nvSpPr>
          <p:cNvPr id="11" name="Tijdelijke aanduiding voor tekst 10"/>
          <p:cNvSpPr>
            <a:spLocks noGrp="1"/>
          </p:cNvSpPr>
          <p:nvPr>
            <p:ph type="body" sz="quarter" idx="10" hasCustomPrompt="1"/>
          </p:nvPr>
        </p:nvSpPr>
        <p:spPr>
          <a:xfrm>
            <a:off x="395288" y="101071"/>
            <a:ext cx="8495824"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3" name="Tijdelijke aanduiding voor tekst 20"/>
          <p:cNvSpPr>
            <a:spLocks noGrp="1"/>
          </p:cNvSpPr>
          <p:nvPr>
            <p:ph type="body" sz="quarter" idx="12" hasCustomPrompt="1"/>
          </p:nvPr>
        </p:nvSpPr>
        <p:spPr>
          <a:xfrm>
            <a:off x="419222" y="1131590"/>
            <a:ext cx="8471890" cy="437043"/>
          </a:xfrm>
          <a:prstGeom prst="rect">
            <a:avLst/>
          </a:prstGeom>
        </p:spPr>
        <p:txBody>
          <a:bodyPr wrap="square">
            <a:spAutoFit/>
          </a:bodyPr>
          <a:lstStyle>
            <a:lvl1pPr>
              <a:defRPr lang="nl-NL" sz="1600" kern="1200" baseline="0" smtClean="0">
                <a:solidFill>
                  <a:schemeClr val="accent1"/>
                </a:solidFill>
                <a:latin typeface="Alwyn Bold"/>
                <a:ea typeface="Alwyn"/>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err="1" smtClean="0"/>
              <a:t>Lorem</a:t>
            </a:r>
            <a:r>
              <a:rPr lang="nl-NL" dirty="0" smtClean="0"/>
              <a:t> </a:t>
            </a:r>
            <a:r>
              <a:rPr lang="nl-NL" dirty="0" err="1" smtClean="0"/>
              <a:t>ipsum</a:t>
            </a:r>
            <a:r>
              <a:rPr lang="nl-NL" dirty="0" smtClean="0"/>
              <a:t> </a:t>
            </a:r>
            <a:r>
              <a:rPr lang="nl-NL" dirty="0" err="1" smtClean="0"/>
              <a:t>dolor</a:t>
            </a:r>
            <a:r>
              <a:rPr lang="nl-NL" dirty="0" smtClean="0"/>
              <a:t> </a:t>
            </a:r>
            <a:r>
              <a:rPr lang="nl-NL" dirty="0" err="1" smtClean="0"/>
              <a:t>sit</a:t>
            </a:r>
            <a:r>
              <a:rPr lang="nl-NL" dirty="0" smtClean="0"/>
              <a:t> </a:t>
            </a:r>
            <a:r>
              <a:rPr lang="nl-NL" dirty="0" err="1" smtClean="0"/>
              <a:t>amet</a:t>
            </a:r>
            <a:r>
              <a:rPr lang="nl-NL" dirty="0" smtClean="0"/>
              <a:t>, </a:t>
            </a:r>
            <a:r>
              <a:rPr lang="nl-NL" dirty="0" err="1" smtClean="0"/>
              <a:t>consectetuer</a:t>
            </a:r>
            <a:r>
              <a:rPr lang="nl-NL" dirty="0" smtClean="0"/>
              <a:t> </a:t>
            </a:r>
            <a:r>
              <a:rPr lang="nl-NL" dirty="0" err="1" smtClean="0"/>
              <a:t>adipiscing</a:t>
            </a:r>
            <a:r>
              <a:rPr lang="nl-NL" dirty="0" smtClean="0"/>
              <a:t> </a:t>
            </a:r>
            <a:r>
              <a:rPr lang="nl-NL" dirty="0" err="1" smtClean="0"/>
              <a:t>elit</a:t>
            </a:r>
            <a:r>
              <a:rPr lang="nl-NL" dirty="0" smtClean="0"/>
              <a:t>. </a:t>
            </a:r>
            <a:endParaRPr lang="nl-NL" dirty="0"/>
          </a:p>
        </p:txBody>
      </p:sp>
      <p:sp>
        <p:nvSpPr>
          <p:cNvPr id="14" name="Tijdelijke aanduiding voor tekst 20"/>
          <p:cNvSpPr>
            <a:spLocks noGrp="1"/>
          </p:cNvSpPr>
          <p:nvPr>
            <p:ph type="body" sz="quarter" idx="13" hasCustomPrompt="1"/>
          </p:nvPr>
        </p:nvSpPr>
        <p:spPr>
          <a:xfrm>
            <a:off x="419222" y="1474623"/>
            <a:ext cx="8471890" cy="3539430"/>
          </a:xfrm>
          <a:prstGeom prst="rect">
            <a:avLst/>
          </a:prstGeom>
        </p:spPr>
        <p:txBody>
          <a:bodyPr wrap="square">
            <a:spAutoFit/>
          </a:bodyPr>
          <a:lstStyle>
            <a:lvl1pPr marL="171450" indent="-171450">
              <a:buFont typeface="Arial"/>
              <a:buChar cha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Cum </a:t>
            </a:r>
            <a:r>
              <a:rPr lang="nl-NL" dirty="0" err="1" smtClean="0"/>
              <a:t>sociis</a:t>
            </a:r>
            <a:r>
              <a:rPr lang="nl-NL" dirty="0" smtClean="0"/>
              <a:t> </a:t>
            </a:r>
            <a:r>
              <a:rPr lang="nl-NL" dirty="0" err="1" smtClean="0"/>
              <a:t>natoque</a:t>
            </a:r>
            <a:r>
              <a:rPr lang="nl-NL" dirty="0" smtClean="0"/>
              <a:t> </a:t>
            </a:r>
            <a:r>
              <a:rPr lang="nl-NL" dirty="0" err="1" smtClean="0"/>
              <a:t>penatibus</a:t>
            </a:r>
            <a:r>
              <a:rPr lang="nl-NL" dirty="0" smtClean="0"/>
              <a:t> et </a:t>
            </a:r>
            <a:r>
              <a:rPr lang="nl-NL" dirty="0" err="1" smtClean="0"/>
              <a:t>magnis</a:t>
            </a:r>
            <a:r>
              <a:rPr lang="nl-NL" dirty="0" smtClean="0"/>
              <a:t> dis </a:t>
            </a:r>
            <a:r>
              <a:rPr lang="nl-NL" dirty="0" err="1" smtClean="0"/>
              <a:t>parturient</a:t>
            </a:r>
            <a:r>
              <a:rPr lang="nl-NL" dirty="0" smtClean="0"/>
              <a:t> </a:t>
            </a:r>
            <a:r>
              <a:rPr lang="nl-NL" dirty="0" err="1" smtClean="0"/>
              <a:t>montes</a:t>
            </a:r>
            <a:r>
              <a:rPr lang="nl-NL" dirty="0" smtClean="0"/>
              <a:t>, </a:t>
            </a:r>
            <a:r>
              <a:rPr lang="nl-NL" dirty="0" err="1" smtClean="0"/>
              <a:t>nascetur</a:t>
            </a:r>
            <a:r>
              <a:rPr lang="nl-NL" dirty="0" smtClean="0"/>
              <a:t> </a:t>
            </a:r>
            <a:r>
              <a:rPr lang="nl-NL" dirty="0" err="1" smtClean="0"/>
              <a:t>ridiculus</a:t>
            </a:r>
            <a:r>
              <a:rPr lang="nl-NL" dirty="0" smtClean="0"/>
              <a:t> mus. </a:t>
            </a:r>
          </a:p>
          <a:p>
            <a:pPr lvl="0">
              <a:lnSpc>
                <a:spcPct val="140000"/>
              </a:lnSpc>
              <a:spcAft>
                <a:spcPct val="0"/>
              </a:spcAft>
            </a:pPr>
            <a:r>
              <a:rPr lang="nl-NL" dirty="0" err="1" smtClean="0"/>
              <a:t>Donec</a:t>
            </a:r>
            <a:r>
              <a:rPr lang="nl-NL" dirty="0" smtClean="0"/>
              <a:t> </a:t>
            </a:r>
            <a:r>
              <a:rPr lang="nl-NL" dirty="0" err="1" smtClean="0"/>
              <a:t>quam</a:t>
            </a:r>
            <a:r>
              <a:rPr lang="nl-NL" dirty="0" smtClean="0"/>
              <a:t> </a:t>
            </a:r>
            <a:r>
              <a:rPr lang="nl-NL" dirty="0" err="1" smtClean="0"/>
              <a:t>felis</a:t>
            </a:r>
            <a:r>
              <a:rPr lang="nl-NL" dirty="0" smtClean="0"/>
              <a:t>, </a:t>
            </a:r>
            <a:r>
              <a:rPr lang="nl-NL" dirty="0" err="1" smtClean="0"/>
              <a:t>ultricies</a:t>
            </a:r>
            <a:r>
              <a:rPr lang="nl-NL" dirty="0" smtClean="0"/>
              <a:t> </a:t>
            </a:r>
            <a:r>
              <a:rPr lang="nl-NL" dirty="0" err="1" smtClean="0"/>
              <a:t>nec</a:t>
            </a:r>
            <a:r>
              <a:rPr lang="nl-NL" dirty="0" smtClean="0"/>
              <a:t>, </a:t>
            </a:r>
            <a:r>
              <a:rPr lang="nl-NL" dirty="0" err="1" smtClean="0"/>
              <a:t>pellentesque</a:t>
            </a:r>
            <a:r>
              <a:rPr lang="nl-NL" dirty="0" smtClean="0"/>
              <a:t> </a:t>
            </a:r>
            <a:r>
              <a:rPr lang="nl-NL" dirty="0" err="1" smtClean="0"/>
              <a:t>eu</a:t>
            </a:r>
            <a:r>
              <a:rPr lang="nl-NL" dirty="0" smtClean="0"/>
              <a:t>, </a:t>
            </a:r>
            <a:r>
              <a:rPr lang="nl-NL" dirty="0" err="1" smtClean="0"/>
              <a:t>pretium</a:t>
            </a:r>
            <a:r>
              <a:rPr lang="nl-NL" dirty="0" smtClean="0"/>
              <a:t> </a:t>
            </a:r>
            <a:r>
              <a:rPr lang="nl-NL" dirty="0" err="1" smtClean="0"/>
              <a:t>quis</a:t>
            </a:r>
            <a:r>
              <a:rPr lang="nl-NL" dirty="0" smtClean="0"/>
              <a:t>. </a:t>
            </a:r>
          </a:p>
          <a:p>
            <a:pPr lvl="0">
              <a:lnSpc>
                <a:spcPct val="140000"/>
              </a:lnSpc>
              <a:spcAft>
                <a:spcPct val="0"/>
              </a:spcAft>
            </a:pPr>
            <a:r>
              <a:rPr lang="nl-NL" dirty="0" err="1" smtClean="0"/>
              <a:t>Nulla</a:t>
            </a:r>
            <a:r>
              <a:rPr lang="nl-NL" dirty="0" smtClean="0"/>
              <a:t> </a:t>
            </a:r>
            <a:r>
              <a:rPr lang="nl-NL" dirty="0" err="1" smtClean="0"/>
              <a:t>consequat</a:t>
            </a:r>
            <a:r>
              <a:rPr lang="nl-NL" dirty="0" smtClean="0"/>
              <a:t> massa </a:t>
            </a:r>
            <a:r>
              <a:rPr lang="nl-NL" dirty="0" err="1" smtClean="0"/>
              <a:t>quis</a:t>
            </a:r>
            <a:r>
              <a:rPr lang="nl-NL" dirty="0" smtClean="0"/>
              <a:t> </a:t>
            </a:r>
            <a:r>
              <a:rPr lang="nl-NL" dirty="0" err="1" smtClean="0"/>
              <a:t>enim</a:t>
            </a:r>
            <a:r>
              <a:rPr lang="nl-NL" dirty="0" smtClean="0"/>
              <a:t>. </a:t>
            </a:r>
            <a:r>
              <a:rPr lang="nl-NL" dirty="0" err="1" smtClean="0"/>
              <a:t>Donec</a:t>
            </a:r>
            <a:r>
              <a:rPr lang="nl-NL" dirty="0" smtClean="0"/>
              <a:t> pede </a:t>
            </a:r>
            <a:r>
              <a:rPr lang="nl-NL" dirty="0" err="1" smtClean="0"/>
              <a:t>justo</a:t>
            </a:r>
            <a:r>
              <a:rPr lang="nl-NL" dirty="0" smtClean="0"/>
              <a:t>, </a:t>
            </a:r>
            <a:r>
              <a:rPr lang="nl-NL" dirty="0" err="1" smtClean="0"/>
              <a:t>fringilla</a:t>
            </a:r>
            <a:r>
              <a:rPr lang="nl-NL" dirty="0" smtClean="0"/>
              <a:t> vel, </a:t>
            </a:r>
            <a:r>
              <a:rPr lang="nl-NL" dirty="0" err="1" smtClean="0"/>
              <a:t>aliquet</a:t>
            </a:r>
            <a:r>
              <a:rPr lang="nl-NL" dirty="0" smtClean="0"/>
              <a:t> </a:t>
            </a:r>
            <a:r>
              <a:rPr lang="nl-NL" dirty="0" err="1" smtClean="0"/>
              <a:t>nec</a:t>
            </a:r>
            <a:r>
              <a:rPr lang="nl-NL" dirty="0" smtClean="0"/>
              <a:t>, </a:t>
            </a:r>
            <a:r>
              <a:rPr lang="nl-NL" dirty="0" err="1" smtClean="0"/>
              <a:t>vulputate</a:t>
            </a:r>
            <a:r>
              <a:rPr lang="nl-NL" dirty="0" smtClean="0"/>
              <a:t> </a:t>
            </a:r>
            <a:r>
              <a:rPr lang="nl-NL" dirty="0" err="1" smtClean="0"/>
              <a:t>eget</a:t>
            </a:r>
            <a:r>
              <a:rPr lang="nl-NL" dirty="0" smtClean="0"/>
              <a:t>, </a:t>
            </a:r>
            <a:r>
              <a:rPr lang="nl-NL" dirty="0" err="1" smtClean="0"/>
              <a:t>arcu</a:t>
            </a:r>
            <a:r>
              <a:rPr lang="nl-NL" dirty="0" smtClean="0"/>
              <a:t>. </a:t>
            </a:r>
          </a:p>
          <a:p>
            <a:pPr lvl="0">
              <a:lnSpc>
                <a:spcPct val="140000"/>
              </a:lnSpc>
              <a:spcAft>
                <a:spcPct val="0"/>
              </a:spcAft>
            </a:pPr>
            <a:r>
              <a:rPr lang="nl-NL" dirty="0" smtClean="0"/>
              <a:t>In </a:t>
            </a:r>
            <a:r>
              <a:rPr lang="nl-NL" dirty="0" err="1" smtClean="0"/>
              <a:t>enim</a:t>
            </a:r>
            <a:r>
              <a:rPr lang="nl-NL" dirty="0" smtClean="0"/>
              <a:t> </a:t>
            </a:r>
            <a:r>
              <a:rPr lang="nl-NL" dirty="0" err="1" smtClean="0"/>
              <a:t>justo</a:t>
            </a:r>
            <a:r>
              <a:rPr lang="nl-NL" dirty="0" smtClean="0"/>
              <a:t>, </a:t>
            </a:r>
            <a:r>
              <a:rPr lang="nl-NL" dirty="0" err="1" smtClean="0"/>
              <a:t>rhoncus</a:t>
            </a:r>
            <a:r>
              <a:rPr lang="nl-NL" dirty="0" smtClean="0"/>
              <a:t> ut, </a:t>
            </a:r>
            <a:r>
              <a:rPr lang="nl-NL" dirty="0" err="1" smtClean="0"/>
              <a:t>imperdiet</a:t>
            </a:r>
            <a:r>
              <a:rPr lang="nl-NL" dirty="0" smtClean="0"/>
              <a:t> a, </a:t>
            </a:r>
            <a:r>
              <a:rPr lang="nl-NL" dirty="0" err="1" smtClean="0"/>
              <a:t>venenatis</a:t>
            </a:r>
            <a:r>
              <a:rPr lang="nl-NL" dirty="0" smtClean="0"/>
              <a:t> vitae, </a:t>
            </a:r>
            <a:r>
              <a:rPr lang="nl-NL" dirty="0" err="1" smtClean="0"/>
              <a:t>justo</a:t>
            </a:r>
            <a:r>
              <a:rPr lang="nl-NL" dirty="0" smtClean="0"/>
              <a:t>. </a:t>
            </a:r>
            <a:r>
              <a:rPr lang="nl-NL" dirty="0" err="1" smtClean="0"/>
              <a:t>Nullam</a:t>
            </a:r>
            <a:r>
              <a:rPr lang="nl-NL" dirty="0" smtClean="0"/>
              <a:t> dictum </a:t>
            </a:r>
            <a:r>
              <a:rPr lang="nl-NL" dirty="0" err="1" smtClean="0"/>
              <a:t>felis</a:t>
            </a:r>
            <a:r>
              <a:rPr lang="nl-NL" dirty="0" smtClean="0"/>
              <a:t> </a:t>
            </a:r>
            <a:r>
              <a:rPr lang="nl-NL" dirty="0" err="1" smtClean="0"/>
              <a:t>eu</a:t>
            </a:r>
            <a:r>
              <a:rPr lang="nl-NL" dirty="0" smtClean="0"/>
              <a:t> pede </a:t>
            </a:r>
            <a:r>
              <a:rPr lang="nl-NL" dirty="0" err="1" smtClean="0"/>
              <a:t>mollis</a:t>
            </a:r>
            <a:r>
              <a:rPr lang="nl-NL" dirty="0" smtClean="0"/>
              <a:t> </a:t>
            </a:r>
            <a:r>
              <a:rPr lang="nl-NL" dirty="0" err="1" smtClean="0"/>
              <a:t>pretium</a:t>
            </a:r>
            <a:r>
              <a:rPr lang="nl-NL" dirty="0" smtClean="0"/>
              <a:t>. </a:t>
            </a:r>
            <a:br>
              <a:rPr lang="nl-NL" dirty="0" smtClean="0"/>
            </a:br>
            <a:r>
              <a:rPr lang="nl-NL" dirty="0" smtClean="0"/>
              <a:t>Integer </a:t>
            </a:r>
            <a:r>
              <a:rPr lang="nl-NL" dirty="0" err="1" smtClean="0"/>
              <a:t>tincidunt</a:t>
            </a:r>
            <a:r>
              <a:rPr lang="nl-NL" dirty="0" smtClean="0"/>
              <a:t>. </a:t>
            </a:r>
            <a:r>
              <a:rPr lang="nl-NL" dirty="0" err="1" smtClean="0"/>
              <a:t>Cras</a:t>
            </a:r>
            <a:r>
              <a:rPr lang="nl-NL" dirty="0" smtClean="0"/>
              <a:t> </a:t>
            </a:r>
            <a:r>
              <a:rPr lang="nl-NL" dirty="0" err="1" smtClean="0"/>
              <a:t>dapibus</a:t>
            </a:r>
            <a:r>
              <a:rPr lang="nl-NL" dirty="0" smtClean="0"/>
              <a:t>. </a:t>
            </a:r>
            <a:r>
              <a:rPr lang="nl-NL" dirty="0" err="1" smtClean="0"/>
              <a:t>Vivamus</a:t>
            </a:r>
            <a:r>
              <a:rPr lang="nl-NL" dirty="0" smtClean="0"/>
              <a:t> </a:t>
            </a:r>
            <a:r>
              <a:rPr lang="nl-NL" dirty="0" err="1" smtClean="0"/>
              <a:t>elementum</a:t>
            </a:r>
            <a:r>
              <a:rPr lang="nl-NL" dirty="0" smtClean="0"/>
              <a:t> semper </a:t>
            </a:r>
            <a:r>
              <a:rPr lang="nl-NL" dirty="0" err="1" smtClean="0"/>
              <a:t>nisi</a:t>
            </a:r>
            <a:r>
              <a:rPr lang="nl-NL" dirty="0" smtClean="0"/>
              <a:t>. </a:t>
            </a:r>
          </a:p>
          <a:p>
            <a:pPr lvl="0">
              <a:lnSpc>
                <a:spcPct val="140000"/>
              </a:lnSpc>
              <a:spcAft>
                <a:spcPct val="0"/>
              </a:spcAft>
            </a:pPr>
            <a:r>
              <a:rPr lang="nl-NL" dirty="0" err="1" smtClean="0"/>
              <a:t>Aenean</a:t>
            </a:r>
            <a:r>
              <a:rPr lang="nl-NL" dirty="0" smtClean="0"/>
              <a:t> </a:t>
            </a:r>
            <a:r>
              <a:rPr lang="nl-NL" dirty="0" err="1" smtClean="0"/>
              <a:t>vulputate</a:t>
            </a:r>
            <a:r>
              <a:rPr lang="nl-NL" dirty="0" smtClean="0"/>
              <a:t> </a:t>
            </a:r>
            <a:r>
              <a:rPr lang="nl-NL" dirty="0" err="1" smtClean="0"/>
              <a:t>eleifend</a:t>
            </a:r>
            <a:r>
              <a:rPr lang="nl-NL" dirty="0" smtClean="0"/>
              <a:t> </a:t>
            </a:r>
            <a:r>
              <a:rPr lang="nl-NL" dirty="0" err="1" smtClean="0"/>
              <a:t>tellus</a:t>
            </a:r>
            <a:r>
              <a:rPr lang="nl-NL" dirty="0" smtClean="0"/>
              <a:t>. </a:t>
            </a:r>
            <a:r>
              <a:rPr lang="nl-NL" dirty="0" err="1" smtClean="0"/>
              <a:t>Aenean</a:t>
            </a:r>
            <a:r>
              <a:rPr lang="nl-NL" dirty="0" smtClean="0"/>
              <a:t> </a:t>
            </a:r>
            <a:r>
              <a:rPr lang="nl-NL" dirty="0" err="1" smtClean="0"/>
              <a:t>leo</a:t>
            </a:r>
            <a:r>
              <a:rPr lang="nl-NL" dirty="0" smtClean="0"/>
              <a:t> </a:t>
            </a:r>
            <a:r>
              <a:rPr lang="nl-NL" dirty="0" err="1" smtClean="0"/>
              <a:t>ligula</a:t>
            </a:r>
            <a:r>
              <a:rPr lang="nl-NL" dirty="0" smtClean="0"/>
              <a:t>, </a:t>
            </a:r>
            <a:r>
              <a:rPr lang="nl-NL" dirty="0" err="1" smtClean="0"/>
              <a:t>porttitor</a:t>
            </a:r>
            <a:r>
              <a:rPr lang="nl-NL" dirty="0" smtClean="0"/>
              <a:t> </a:t>
            </a:r>
            <a:r>
              <a:rPr lang="nl-NL" dirty="0" err="1" smtClean="0"/>
              <a:t>eu</a:t>
            </a:r>
            <a:r>
              <a:rPr lang="nl-NL" dirty="0" smtClean="0"/>
              <a:t>, </a:t>
            </a:r>
            <a:r>
              <a:rPr lang="nl-NL" dirty="0" err="1" smtClean="0"/>
              <a:t>consequat</a:t>
            </a:r>
            <a:r>
              <a:rPr lang="nl-NL" dirty="0" smtClean="0"/>
              <a:t> vitae, </a:t>
            </a:r>
            <a:r>
              <a:rPr lang="nl-NL" dirty="0" err="1" smtClean="0"/>
              <a:t>eleifend</a:t>
            </a:r>
            <a:r>
              <a:rPr lang="nl-NL" dirty="0" smtClean="0"/>
              <a:t> </a:t>
            </a:r>
            <a:r>
              <a:rPr lang="nl-NL" dirty="0" err="1" smtClean="0"/>
              <a:t>ac</a:t>
            </a:r>
            <a:r>
              <a:rPr lang="nl-NL" dirty="0" smtClean="0"/>
              <a:t>, </a:t>
            </a:r>
            <a:r>
              <a:rPr lang="nl-NL" dirty="0" err="1" smtClean="0"/>
              <a:t>enim</a:t>
            </a:r>
            <a:r>
              <a:rPr lang="nl-NL" dirty="0" smtClean="0"/>
              <a:t>. </a:t>
            </a:r>
          </a:p>
          <a:p>
            <a:pPr lvl="0">
              <a:lnSpc>
                <a:spcPct val="140000"/>
              </a:lnSpc>
              <a:spcAft>
                <a:spcPct val="0"/>
              </a:spcAft>
            </a:pPr>
            <a:r>
              <a:rPr lang="nl-NL" dirty="0" err="1" smtClean="0"/>
              <a:t>Aliquam</a:t>
            </a:r>
            <a:r>
              <a:rPr lang="nl-NL" dirty="0" smtClean="0"/>
              <a:t>.</a:t>
            </a:r>
            <a:endParaRPr lang="nl-NL" dirty="0"/>
          </a:p>
        </p:txBody>
      </p:sp>
      <p:sp>
        <p:nvSpPr>
          <p:cNvPr id="16" name="Tijdelijke aanduiding voor tekst 10"/>
          <p:cNvSpPr>
            <a:spLocks noGrp="1"/>
          </p:cNvSpPr>
          <p:nvPr>
            <p:ph type="body" sz="quarter" idx="11" hasCustomPrompt="1"/>
          </p:nvPr>
        </p:nvSpPr>
        <p:spPr>
          <a:xfrm>
            <a:off x="417701" y="611665"/>
            <a:ext cx="8569200" cy="480131"/>
          </a:xfrm>
          <a:prstGeom prst="rect">
            <a:avLst/>
          </a:prstGeom>
        </p:spPr>
        <p:txBody>
          <a:bodyPr wrap="square">
            <a:spAutoFit/>
          </a:bodyPr>
          <a:lstStyle>
            <a:lvl1pPr>
              <a:defRPr lang="nl-NL" sz="1800" kern="1200" baseline="0" dirty="0">
                <a:solidFill>
                  <a:schemeClr val="accent1"/>
                </a:solidFill>
                <a:latin typeface="Alwyn" panose="00000400000000000000" pitchFamily="2" charset="0"/>
                <a:ea typeface="Alwyn"/>
                <a:cs typeface="Alwyn Ligh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lang="nl-NL" dirty="0" smtClean="0"/>
              <a:t>Subtitel</a:t>
            </a:r>
            <a:endParaRPr lang="nl-NL" dirty="0"/>
          </a:p>
        </p:txBody>
      </p:sp>
    </p:spTree>
    <p:extLst>
      <p:ext uri="{BB962C8B-B14F-4D97-AF65-F5344CB8AC3E}">
        <p14:creationId xmlns:p14="http://schemas.microsoft.com/office/powerpoint/2010/main" val="11497207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 quote">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1" hasCustomPrompt="1"/>
          </p:nvPr>
        </p:nvSpPr>
        <p:spPr>
          <a:xfrm>
            <a:off x="0" y="0"/>
            <a:ext cx="9144000"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pic>
        <p:nvPicPr>
          <p:cNvPr id="13" name="Afbeelding 12"/>
          <p:cNvPicPr>
            <a:picLocks noChangeAspect="1"/>
          </p:cNvPicPr>
          <p:nvPr userDrawn="1"/>
        </p:nvPicPr>
        <p:blipFill rotWithShape="1">
          <a:blip r:embed="rId2"/>
          <a:srcRect t="-16916" r="7170" b="-16916"/>
          <a:stretch/>
        </p:blipFill>
        <p:spPr>
          <a:xfrm>
            <a:off x="7739021" y="4454475"/>
            <a:ext cx="1404979" cy="486496"/>
          </a:xfrm>
          <a:prstGeom prst="rect">
            <a:avLst/>
          </a:prstGeom>
        </p:spPr>
      </p:pic>
      <p:sp>
        <p:nvSpPr>
          <p:cNvPr id="14" name="Tijdelijke aanduiding voor tekst 13"/>
          <p:cNvSpPr>
            <a:spLocks noGrp="1"/>
          </p:cNvSpPr>
          <p:nvPr>
            <p:ph type="body" sz="quarter" idx="10" hasCustomPrompt="1"/>
          </p:nvPr>
        </p:nvSpPr>
        <p:spPr>
          <a:xfrm>
            <a:off x="5508104" y="1707654"/>
            <a:ext cx="3240088" cy="1367408"/>
          </a:xfrm>
          <a:prstGeom prst="rect">
            <a:avLst/>
          </a:prstGeom>
          <a:noFill/>
          <a:ln>
            <a:noFill/>
          </a:ln>
          <a:effectLst/>
        </p:spPr>
        <p:txBody>
          <a:bodyPr lIns="91425" tIns="91425" rIns="91425" bIns="91425" anchor="t" anchorCtr="0">
            <a:noAutofit/>
          </a:bodyPr>
          <a:lstStyle>
            <a:lvl1pPr algn="ctr">
              <a:lnSpc>
                <a:spcPct val="90000"/>
              </a:lnSpc>
              <a:defRPr lang="nl-NL" sz="2500" kern="1200" baseline="0" smtClean="0">
                <a:solidFill>
                  <a:srgbClr val="6F0142"/>
                </a:solidFill>
                <a:latin typeface="Alwyn" panose="00000400000000000000" pitchFamily="2" charset="0"/>
                <a:ea typeface="Alwyn Light"/>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quote</a:t>
            </a:r>
          </a:p>
          <a:p>
            <a:pPr lvl="0" algn="ctr">
              <a:lnSpc>
                <a:spcPct val="90000"/>
              </a:lnSpc>
              <a:spcBef>
                <a:spcPts val="0"/>
              </a:spcBef>
              <a:spcAft>
                <a:spcPct val="0"/>
              </a:spcAft>
            </a:pPr>
            <a:r>
              <a:rPr lang="nl-NL" dirty="0" smtClean="0"/>
              <a:t>Wanneer nodig, wordt de kleur wit</a:t>
            </a:r>
          </a:p>
        </p:txBody>
      </p:sp>
    </p:spTree>
    <p:extLst>
      <p:ext uri="{BB962C8B-B14F-4D97-AF65-F5344CB8AC3E}">
        <p14:creationId xmlns:p14="http://schemas.microsoft.com/office/powerpoint/2010/main" val="388777752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 links">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21" name="Tijdelijke aanduiding voor tekst 20"/>
          <p:cNvSpPr>
            <a:spLocks noGrp="1"/>
          </p:cNvSpPr>
          <p:nvPr>
            <p:ph type="body" sz="quarter" idx="11" hasCustomPrompt="1"/>
          </p:nvPr>
        </p:nvSpPr>
        <p:spPr>
          <a:xfrm>
            <a:off x="5690722"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
        <p:nvSpPr>
          <p:cNvPr id="24"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31273899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links Titel circel 1">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6F84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355587635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links Titel circel 2">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1E2D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393954"/>
          </a:xfrm>
          <a:prstGeom prst="rect">
            <a:avLst/>
          </a:prstGeom>
        </p:spPr>
        <p:txBody>
          <a:bodyPr wrap="square">
            <a:spAutoFit/>
          </a:bodyPr>
          <a:lstStyle>
            <a:lvl1pPr>
              <a:defRPr lang="nl-NL" sz="14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47122001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links Titel circel 3">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985F4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344193944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rechts">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21" name="Tijdelijke aanduiding voor tekst 20"/>
          <p:cNvSpPr>
            <a:spLocks noGrp="1"/>
          </p:cNvSpPr>
          <p:nvPr>
            <p:ph type="body" sz="quarter" idx="11" hasCustomPrompt="1"/>
          </p:nvPr>
        </p:nvSpPr>
        <p:spPr>
          <a:xfrm>
            <a:off x="395536"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
        <p:nvSpPr>
          <p:cNvPr id="24" name="Tijdelijke aanduiding voor afbeelding 23"/>
          <p:cNvSpPr>
            <a:spLocks noGrp="1"/>
          </p:cNvSpPr>
          <p:nvPr>
            <p:ph type="pic" sz="quarter" idx="12" hasCustomPrompt="1"/>
          </p:nvPr>
        </p:nvSpPr>
        <p:spPr>
          <a:xfrm>
            <a:off x="3751262"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36558622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onder">
    <p:spTree>
      <p:nvGrpSpPr>
        <p:cNvPr id="1" name=""/>
        <p:cNvGrpSpPr/>
        <p:nvPr/>
      </p:nvGrpSpPr>
      <p:grpSpPr>
        <a:xfrm>
          <a:off x="0" y="0"/>
          <a:ext cx="0" cy="0"/>
          <a:chOff x="0" y="0"/>
          <a:chExt cx="0" cy="0"/>
        </a:xfrm>
      </p:grpSpPr>
      <p:sp>
        <p:nvSpPr>
          <p:cNvPr id="20" name="Rectangle 5"/>
          <p:cNvSpPr/>
          <p:nvPr userDrawn="1"/>
        </p:nvSpPr>
        <p:spPr>
          <a:xfrm>
            <a:off x="0" y="0"/>
            <a:ext cx="9144000" cy="1365251"/>
          </a:xfrm>
          <a:prstGeom prst="rect">
            <a:avLst/>
          </a:prstGeom>
          <a:solidFill>
            <a:srgbClr val="6F014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800"/>
          </a:p>
        </p:txBody>
      </p:sp>
      <p:sp>
        <p:nvSpPr>
          <p:cNvPr id="16" name="Tijdelijke aanduiding voor tekst 10"/>
          <p:cNvSpPr>
            <a:spLocks noGrp="1"/>
          </p:cNvSpPr>
          <p:nvPr>
            <p:ph type="body" sz="quarter" idx="10" hasCustomPrompt="1"/>
          </p:nvPr>
        </p:nvSpPr>
        <p:spPr>
          <a:xfrm>
            <a:off x="179512" y="267494"/>
            <a:ext cx="8784976" cy="576263"/>
          </a:xfrm>
          <a:prstGeom prst="rect">
            <a:avLst/>
          </a:prstGeom>
          <a:noFill/>
          <a:ln>
            <a:noFill/>
          </a:ln>
        </p:spPr>
        <p:txBody>
          <a:bodyPr lIns="91425" tIns="91425" rIns="91425" bIns="91425" anchor="t" anchorCtr="0">
            <a:noAutofit/>
          </a:bodyPr>
          <a:lstStyle>
            <a:lvl1pPr algn="ctr">
              <a:defRPr lang="nl-NL" sz="3000" kern="1200" cap="all" smtClean="0">
                <a:solidFill>
                  <a:schemeClr val="bg1"/>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 name="Tijdelijke aanduiding voor afbeelding 2"/>
          <p:cNvSpPr>
            <a:spLocks noGrp="1"/>
          </p:cNvSpPr>
          <p:nvPr>
            <p:ph type="pic" sz="quarter" idx="11" hasCustomPrompt="1"/>
          </p:nvPr>
        </p:nvSpPr>
        <p:spPr>
          <a:xfrm>
            <a:off x="0" y="1365251"/>
            <a:ext cx="9148763" cy="3787132"/>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baseline="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6177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 4 pijler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27" name="Tijdelijke aanduiding voor tekst 10"/>
          <p:cNvSpPr>
            <a:spLocks noGrp="1"/>
          </p:cNvSpPr>
          <p:nvPr userDrawn="1">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 name="Tijdelijke aanduiding voor tekst 2"/>
          <p:cNvSpPr>
            <a:spLocks noGrp="1"/>
          </p:cNvSpPr>
          <p:nvPr>
            <p:ph type="body" sz="quarter" idx="11" hasCustomPrompt="1"/>
          </p:nvPr>
        </p:nvSpPr>
        <p:spPr>
          <a:xfrm>
            <a:off x="250824"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28" name="Tijdelijke aanduiding voor tekst 2"/>
          <p:cNvSpPr>
            <a:spLocks noGrp="1"/>
          </p:cNvSpPr>
          <p:nvPr>
            <p:ph type="body" sz="quarter" idx="12" hasCustomPrompt="1"/>
          </p:nvPr>
        </p:nvSpPr>
        <p:spPr>
          <a:xfrm>
            <a:off x="2454647"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29" name="Tijdelijke aanduiding voor tekst 2"/>
          <p:cNvSpPr>
            <a:spLocks noGrp="1"/>
          </p:cNvSpPr>
          <p:nvPr>
            <p:ph type="body" sz="quarter" idx="13" hasCustomPrompt="1"/>
          </p:nvPr>
        </p:nvSpPr>
        <p:spPr>
          <a:xfrm>
            <a:off x="4665941"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30" name="Tijdelijke aanduiding voor tekst 2"/>
          <p:cNvSpPr>
            <a:spLocks noGrp="1"/>
          </p:cNvSpPr>
          <p:nvPr>
            <p:ph type="body" sz="quarter" idx="14" hasCustomPrompt="1"/>
          </p:nvPr>
        </p:nvSpPr>
        <p:spPr>
          <a:xfrm>
            <a:off x="6884706"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Tree>
    <p:extLst>
      <p:ext uri="{BB962C8B-B14F-4D97-AF65-F5344CB8AC3E}">
        <p14:creationId xmlns:p14="http://schemas.microsoft.com/office/powerpoint/2010/main" val="4044609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foto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pic>
        <p:nvPicPr>
          <p:cNvPr id="14" name="Afbeelding 13"/>
          <p:cNvPicPr>
            <a:picLocks noChangeAspect="1"/>
          </p:cNvPicPr>
          <p:nvPr userDrawn="1"/>
        </p:nvPicPr>
        <p:blipFill>
          <a:blip r:embed="rId3"/>
          <a:stretch>
            <a:fillRect/>
          </a:stretch>
        </p:blipFill>
        <p:spPr>
          <a:xfrm>
            <a:off x="2742125" y="411510"/>
            <a:ext cx="3888432" cy="447170"/>
          </a:xfrm>
          <a:prstGeom prst="rect">
            <a:avLst/>
          </a:prstGeom>
        </p:spPr>
      </p:pic>
      <p:sp>
        <p:nvSpPr>
          <p:cNvPr id="17" name="Rectangle 7"/>
          <p:cNvSpPr/>
          <p:nvPr/>
        </p:nvSpPr>
        <p:spPr>
          <a:xfrm>
            <a:off x="589850" y="1085870"/>
            <a:ext cx="2481126" cy="45719"/>
          </a:xfrm>
          <a:prstGeom prst="rect">
            <a:avLst/>
          </a:prstGeom>
          <a:solidFill>
            <a:srgbClr val="E94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Rectangle 8"/>
          <p:cNvSpPr/>
          <p:nvPr/>
        </p:nvSpPr>
        <p:spPr>
          <a:xfrm>
            <a:off x="3329801" y="1085871"/>
            <a:ext cx="2505434"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6" name="Rectangle 10"/>
          <p:cNvSpPr/>
          <p:nvPr/>
        </p:nvSpPr>
        <p:spPr>
          <a:xfrm>
            <a:off x="6082441" y="1079967"/>
            <a:ext cx="2495454"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jdelijke aanduiding voor afbeelding 3"/>
          <p:cNvSpPr>
            <a:spLocks noGrp="1"/>
          </p:cNvSpPr>
          <p:nvPr>
            <p:ph type="pic" sz="quarter" idx="10" hasCustomPrompt="1"/>
          </p:nvPr>
        </p:nvSpPr>
        <p:spPr>
          <a:xfrm>
            <a:off x="590550"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2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2" name="Tijdelijke aanduiding voor tekst 13"/>
          <p:cNvSpPr>
            <a:spLocks noGrp="1"/>
          </p:cNvSpPr>
          <p:nvPr>
            <p:ph type="body" sz="quarter" idx="11" hasCustomPrompt="1"/>
          </p:nvPr>
        </p:nvSpPr>
        <p:spPr>
          <a:xfrm>
            <a:off x="590550" y="3278138"/>
            <a:ext cx="2492044" cy="817091"/>
          </a:xfrm>
          <a:prstGeom prst="rect">
            <a:avLst/>
          </a:prstGeom>
          <a:noFill/>
          <a:ln>
            <a:noFill/>
          </a:ln>
        </p:spPr>
        <p:txBody>
          <a:bodyPr lIns="91425" tIns="91425" rIns="91425" bIns="91425" anchor="t" anchorCtr="0">
            <a:noAutofit/>
          </a:bodyPr>
          <a:lstStyle>
            <a:lvl1pPr algn="ctr">
              <a:defRPr lang="nl-NL" sz="1600" kern="1200" dirty="0" smtClean="0">
                <a:solidFill>
                  <a:srgbClr val="F0850F"/>
                </a:solidFill>
                <a:latin typeface="Alwyn"/>
                <a:cs typeface="Alwyn"/>
              </a:defRPr>
            </a:lvl1pPr>
          </a:lstStyle>
          <a:p>
            <a:pPr lvl="0" algn="ctr">
              <a:lnSpc>
                <a:spcPct val="80000"/>
              </a:lnSpc>
              <a:spcBef>
                <a:spcPts val="0"/>
              </a:spcBef>
              <a:spcAft>
                <a:spcPct val="0"/>
              </a:spcAft>
            </a:pPr>
            <a:r>
              <a:rPr lang="nl-NL" dirty="0" smtClean="0"/>
              <a:t>Plaats tekst hier</a:t>
            </a:r>
          </a:p>
        </p:txBody>
      </p:sp>
      <p:sp>
        <p:nvSpPr>
          <p:cNvPr id="43" name="Tijdelijke aanduiding voor afbeelding 3"/>
          <p:cNvSpPr>
            <a:spLocks noGrp="1"/>
          </p:cNvSpPr>
          <p:nvPr>
            <p:ph type="pic" sz="quarter" idx="12" hasCustomPrompt="1"/>
          </p:nvPr>
        </p:nvSpPr>
        <p:spPr>
          <a:xfrm>
            <a:off x="3339727"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0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4" name="Tijdelijke aanduiding voor tekst 13"/>
          <p:cNvSpPr>
            <a:spLocks noGrp="1"/>
          </p:cNvSpPr>
          <p:nvPr>
            <p:ph type="body" sz="quarter" idx="13" hasCustomPrompt="1"/>
          </p:nvPr>
        </p:nvSpPr>
        <p:spPr>
          <a:xfrm>
            <a:off x="3339727" y="3278138"/>
            <a:ext cx="2492044" cy="817091"/>
          </a:xfrm>
          <a:prstGeom prst="rect">
            <a:avLst/>
          </a:prstGeom>
          <a:noFill/>
          <a:ln>
            <a:noFill/>
          </a:ln>
        </p:spPr>
        <p:txBody>
          <a:bodyPr lIns="91425" tIns="91425" rIns="91425" bIns="91425" anchor="t" anchorCtr="0">
            <a:noAutofit/>
          </a:bodyPr>
          <a:lstStyle>
            <a:lvl1pPr algn="ctr">
              <a:defRPr lang="nl-NL" sz="1600" kern="1200" dirty="0" smtClean="0">
                <a:solidFill>
                  <a:srgbClr val="00A9E1"/>
                </a:solidFill>
                <a:latin typeface="Alwyn"/>
                <a:cs typeface="Alwyn"/>
              </a:defRPr>
            </a:lvl1pPr>
          </a:lstStyle>
          <a:p>
            <a:pPr lvl="0" algn="ctr">
              <a:lnSpc>
                <a:spcPct val="80000"/>
              </a:lnSpc>
              <a:spcBef>
                <a:spcPts val="0"/>
              </a:spcBef>
              <a:spcAft>
                <a:spcPct val="0"/>
              </a:spcAft>
            </a:pPr>
            <a:r>
              <a:rPr lang="nl-NL" dirty="0" smtClean="0"/>
              <a:t>Plaats tekst hier</a:t>
            </a:r>
          </a:p>
        </p:txBody>
      </p:sp>
      <p:sp>
        <p:nvSpPr>
          <p:cNvPr id="45" name="Tijdelijke aanduiding voor afbeelding 3"/>
          <p:cNvSpPr>
            <a:spLocks noGrp="1"/>
          </p:cNvSpPr>
          <p:nvPr>
            <p:ph type="pic" sz="quarter" idx="14" hasCustomPrompt="1"/>
          </p:nvPr>
        </p:nvSpPr>
        <p:spPr>
          <a:xfrm>
            <a:off x="6081433"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6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6" name="Tijdelijke aanduiding voor tekst 13"/>
          <p:cNvSpPr>
            <a:spLocks noGrp="1"/>
          </p:cNvSpPr>
          <p:nvPr>
            <p:ph type="body" sz="quarter" idx="15" hasCustomPrompt="1"/>
          </p:nvPr>
        </p:nvSpPr>
        <p:spPr>
          <a:xfrm>
            <a:off x="6081433" y="3278138"/>
            <a:ext cx="2492044" cy="817091"/>
          </a:xfrm>
          <a:prstGeom prst="rect">
            <a:avLst/>
          </a:prstGeom>
          <a:noFill/>
          <a:ln>
            <a:noFill/>
          </a:ln>
        </p:spPr>
        <p:txBody>
          <a:bodyPr lIns="91425" tIns="91425" rIns="91425" bIns="91425" anchor="t" anchorCtr="0">
            <a:noAutofit/>
          </a:bodyPr>
          <a:lstStyle>
            <a:lvl1pPr algn="ctr">
              <a:defRPr lang="nl-NL" sz="1400" kern="1200" dirty="0" smtClean="0">
                <a:solidFill>
                  <a:srgbClr val="FE309E"/>
                </a:solidFill>
                <a:latin typeface="Alwyn"/>
                <a:cs typeface="Alwyn"/>
              </a:defRPr>
            </a:lvl1pPr>
          </a:lstStyle>
          <a:p>
            <a:pPr lvl="0" algn="ctr">
              <a:lnSpc>
                <a:spcPct val="80000"/>
              </a:lnSpc>
              <a:spcBef>
                <a:spcPts val="0"/>
              </a:spcBef>
              <a:spcAft>
                <a:spcPct val="0"/>
              </a:spcAft>
            </a:pPr>
            <a:r>
              <a:rPr lang="nl-NL" dirty="0" smtClean="0"/>
              <a:t>Plaats tekst hier</a:t>
            </a:r>
          </a:p>
        </p:txBody>
      </p:sp>
    </p:spTree>
    <p:extLst>
      <p:ext uri="{BB962C8B-B14F-4D97-AF65-F5344CB8AC3E}">
        <p14:creationId xmlns:p14="http://schemas.microsoft.com/office/powerpoint/2010/main" val="55000799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 links tekst recht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27" name="Rectangle 5"/>
          <p:cNvSpPr/>
          <p:nvPr userDrawn="1"/>
        </p:nvSpPr>
        <p:spPr>
          <a:xfrm>
            <a:off x="5867400" y="1059582"/>
            <a:ext cx="3276600" cy="3244849"/>
          </a:xfrm>
          <a:prstGeom prst="rect">
            <a:avLst/>
          </a:prstGeom>
          <a:solidFill>
            <a:srgbClr val="6F014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800"/>
          </a:p>
        </p:txBody>
      </p:sp>
      <p:sp>
        <p:nvSpPr>
          <p:cNvPr id="37"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8" name="Tijdelijke aanduiding voor tekst 20"/>
          <p:cNvSpPr>
            <a:spLocks noGrp="1"/>
          </p:cNvSpPr>
          <p:nvPr>
            <p:ph type="body" sz="quarter" idx="11" hasCustomPrompt="1"/>
          </p:nvPr>
        </p:nvSpPr>
        <p:spPr>
          <a:xfrm>
            <a:off x="5858054" y="1877954"/>
            <a:ext cx="3285946" cy="397032"/>
          </a:xfrm>
          <a:prstGeom prst="rect">
            <a:avLst/>
          </a:prstGeom>
        </p:spPr>
        <p:txBody>
          <a:bodyPr wrap="square">
            <a:spAutoFit/>
          </a:bodyPr>
          <a:lstStyle>
            <a:lvl1pPr algn="ctr">
              <a:defRPr lang="nl-NL" sz="1800" kern="1200" baseline="0" dirty="0">
                <a:solidFill>
                  <a:schemeClr val="bg1"/>
                </a:solidFill>
                <a:latin typeface="Alwyn Medium" panose="00000500000000000000" pitchFamily="2" charset="0"/>
                <a:cs typeface="Alwyn Light"/>
              </a:defRPr>
            </a:lvl1pPr>
          </a:lstStyle>
          <a:p>
            <a:pPr marL="0" lvl="0" indent="0" algn="ctr" defTabSz="779252" fontAlgn="auto">
              <a:spcBef>
                <a:spcPts val="852"/>
              </a:spcBef>
              <a:spcAft>
                <a:spcPts val="0"/>
              </a:spcAft>
              <a:buClr>
                <a:srgbClr val="7F004B"/>
              </a:buClr>
              <a:buNone/>
            </a:pPr>
            <a:r>
              <a:rPr lang="nl-NL" dirty="0" smtClean="0"/>
              <a:t>Plaats tekst hier</a:t>
            </a:r>
            <a:endParaRPr lang="nl-NL" dirty="0"/>
          </a:p>
        </p:txBody>
      </p:sp>
      <p:sp>
        <p:nvSpPr>
          <p:cNvPr id="3" name="Tijdelijke aanduiding voor afbeelding 2"/>
          <p:cNvSpPr>
            <a:spLocks noGrp="1"/>
          </p:cNvSpPr>
          <p:nvPr>
            <p:ph type="pic" sz="quarter" idx="12" hasCustomPrompt="1"/>
          </p:nvPr>
        </p:nvSpPr>
        <p:spPr>
          <a:xfrm>
            <a:off x="0" y="1058863"/>
            <a:ext cx="5867400" cy="324485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p>
          <a:p>
            <a:endParaRPr lang="nl-NL" dirty="0"/>
          </a:p>
        </p:txBody>
      </p:sp>
    </p:spTree>
    <p:extLst>
      <p:ext uri="{BB962C8B-B14F-4D97-AF65-F5344CB8AC3E}">
        <p14:creationId xmlns:p14="http://schemas.microsoft.com/office/powerpoint/2010/main" val="70040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kolommen">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37"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3" name="Rectangle 6"/>
          <p:cNvSpPr/>
          <p:nvPr userDrawn="1"/>
        </p:nvSpPr>
        <p:spPr>
          <a:xfrm>
            <a:off x="1835696" y="1311608"/>
            <a:ext cx="2736304" cy="3132349"/>
          </a:xfrm>
          <a:prstGeom prst="rect">
            <a:avLst/>
          </a:prstGeom>
          <a:solidFill>
            <a:srgbClr val="F8F8F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lwyn Light"/>
              <a:ea typeface="Alwyn Light"/>
              <a:cs typeface="Alwyn Light"/>
            </a:endParaRPr>
          </a:p>
        </p:txBody>
      </p:sp>
      <p:sp>
        <p:nvSpPr>
          <p:cNvPr id="14" name="Rectangle 6"/>
          <p:cNvSpPr/>
          <p:nvPr userDrawn="1"/>
        </p:nvSpPr>
        <p:spPr>
          <a:xfrm>
            <a:off x="467544" y="1311608"/>
            <a:ext cx="1368152" cy="3132349"/>
          </a:xfrm>
          <a:prstGeom prst="rect">
            <a:avLst/>
          </a:prstGeom>
          <a:solidFill>
            <a:srgbClr val="00A9E1"/>
          </a:solidFill>
          <a:ln w="25400" cap="flat" cmpd="sng" algn="ctr">
            <a:noFill/>
            <a:prstDash val="solid"/>
          </a:ln>
          <a:effectLst/>
        </p:spPr>
        <p:txBody>
          <a:bodyPr tIns="216000" r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8F8F8"/>
              </a:solidFill>
              <a:effectLst/>
              <a:uLnTx/>
              <a:uFillTx/>
              <a:latin typeface="Alwyn" charset="0"/>
              <a:ea typeface="Alwyn" charset="0"/>
              <a:cs typeface="Alwyn" charset="0"/>
            </a:endParaRPr>
          </a:p>
        </p:txBody>
      </p:sp>
      <p:sp>
        <p:nvSpPr>
          <p:cNvPr id="16" name="Rectangle 6"/>
          <p:cNvSpPr/>
          <p:nvPr userDrawn="1"/>
        </p:nvSpPr>
        <p:spPr>
          <a:xfrm>
            <a:off x="6084168" y="1311608"/>
            <a:ext cx="2736304" cy="3132349"/>
          </a:xfrm>
          <a:prstGeom prst="rect">
            <a:avLst/>
          </a:prstGeom>
          <a:solidFill>
            <a:srgbClr val="F8F8F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lwyn Light"/>
              <a:ea typeface="Alwyn Light"/>
              <a:cs typeface="Alwyn Light"/>
            </a:endParaRPr>
          </a:p>
        </p:txBody>
      </p:sp>
      <p:sp>
        <p:nvSpPr>
          <p:cNvPr id="17" name="Rectangle 6"/>
          <p:cNvSpPr/>
          <p:nvPr userDrawn="1"/>
        </p:nvSpPr>
        <p:spPr>
          <a:xfrm>
            <a:off x="4716016" y="1311608"/>
            <a:ext cx="1368152" cy="3132349"/>
          </a:xfrm>
          <a:prstGeom prst="rect">
            <a:avLst/>
          </a:prstGeom>
          <a:solidFill>
            <a:srgbClr val="F0850F"/>
          </a:solidFill>
          <a:ln w="25400" cap="flat" cmpd="sng" algn="ctr">
            <a:noFill/>
            <a:prstDash val="solid"/>
          </a:ln>
          <a:effectLst/>
        </p:spPr>
        <p:txBody>
          <a:bodyPr tIns="216000" r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8F8F8"/>
              </a:solidFill>
              <a:effectLst/>
              <a:uLnTx/>
              <a:uFillTx/>
              <a:latin typeface="Alwyn" charset="0"/>
              <a:ea typeface="Alwyn" charset="0"/>
              <a:cs typeface="Alwyn" charset="0"/>
            </a:endParaRPr>
          </a:p>
        </p:txBody>
      </p:sp>
      <p:sp>
        <p:nvSpPr>
          <p:cNvPr id="29" name="Tijdelijke aanduiding voor tekst 20"/>
          <p:cNvSpPr>
            <a:spLocks noGrp="1"/>
          </p:cNvSpPr>
          <p:nvPr>
            <p:ph type="body" sz="quarter" idx="11" hasCustomPrompt="1"/>
          </p:nvPr>
        </p:nvSpPr>
        <p:spPr>
          <a:xfrm>
            <a:off x="1964770" y="1635646"/>
            <a:ext cx="2448272" cy="437043"/>
          </a:xfrm>
          <a:prstGeom prst="rect">
            <a:avLst/>
          </a:prstGeom>
          <a:noFill/>
        </p:spPr>
        <p:txBody>
          <a:bodyPr wrap="square">
            <a:spAutoFit/>
          </a:bodyPr>
          <a:lstStyle>
            <a:lvl1pPr marL="140400" indent="-140400">
              <a:lnSpc>
                <a:spcPct val="120000"/>
              </a:lnSpc>
              <a:defRPr lang="nl-NL" sz="1600" kern="1200" baseline="0" dirty="0">
                <a:solidFill>
                  <a:srgbClr val="6F0142"/>
                </a:solidFill>
                <a:latin typeface="Alwyn" panose="00000400000000000000" pitchFamily="2" charset="0"/>
                <a:ea typeface="Alwyn"/>
                <a:cs typeface="Alwyn Light"/>
              </a:defRPr>
            </a:lvl1pPr>
          </a:lstStyle>
          <a:p>
            <a:pPr marL="285750" lvl="0" indent="-285750">
              <a:lnSpc>
                <a:spcPct val="140000"/>
              </a:lnSpc>
              <a:spcAft>
                <a:spcPct val="0"/>
              </a:spcAft>
              <a:buClr>
                <a:srgbClr val="6F0142"/>
              </a:buClr>
              <a:buSzPct val="100000"/>
              <a:buFont typeface="Lucida Grande"/>
              <a:buChar char="•"/>
            </a:pPr>
            <a:r>
              <a:rPr lang="nl-NL" dirty="0" smtClean="0"/>
              <a:t>Plaats tekst hier.</a:t>
            </a:r>
            <a:endParaRPr lang="nl-NL" dirty="0"/>
          </a:p>
        </p:txBody>
      </p:sp>
      <p:sp>
        <p:nvSpPr>
          <p:cNvPr id="3" name="Tijdelijke aanduiding voor tekst 2"/>
          <p:cNvSpPr>
            <a:spLocks noGrp="1"/>
          </p:cNvSpPr>
          <p:nvPr>
            <p:ph type="body" sz="quarter" idx="12" hasCustomPrompt="1"/>
          </p:nvPr>
        </p:nvSpPr>
        <p:spPr>
          <a:xfrm>
            <a:off x="469611" y="1635646"/>
            <a:ext cx="1366085" cy="1978869"/>
          </a:xfrm>
          <a:prstGeom prst="rect">
            <a:avLst/>
          </a:prstGeom>
        </p:spPr>
        <p:txBody>
          <a:bodyPr vert="horz"/>
          <a:lstStyle>
            <a:lvl1pPr>
              <a:defRPr kumimoji="0" lang="nl-NL" sz="1700" b="1" i="0" u="none" strike="noStrike" kern="0" cap="none" spc="0" normalizeH="0" baseline="0" dirty="0" smtClean="0">
                <a:ln>
                  <a:noFill/>
                </a:ln>
                <a:solidFill>
                  <a:srgbClr val="F8F8F8"/>
                </a:solidFill>
                <a:effectLst/>
                <a:uLnTx/>
                <a:uFillTx/>
                <a:latin typeface="Alwyn" charset="0"/>
                <a:ea typeface="Alwyn" charset="0"/>
                <a:cs typeface="Alwyn" charset="0"/>
              </a:defRPr>
            </a:lvl1pPr>
          </a:lstStyle>
          <a:p>
            <a:pPr lvl="0"/>
            <a:r>
              <a:rPr lang="nl-NL" dirty="0" smtClean="0"/>
              <a:t>Titel</a:t>
            </a:r>
            <a:endParaRPr lang="nl-NL" dirty="0"/>
          </a:p>
        </p:txBody>
      </p:sp>
      <p:sp>
        <p:nvSpPr>
          <p:cNvPr id="32" name="Tijdelijke aanduiding voor tekst 2"/>
          <p:cNvSpPr>
            <a:spLocks noGrp="1"/>
          </p:cNvSpPr>
          <p:nvPr>
            <p:ph type="body" sz="quarter" idx="13" hasCustomPrompt="1"/>
          </p:nvPr>
        </p:nvSpPr>
        <p:spPr>
          <a:xfrm>
            <a:off x="469611" y="843558"/>
            <a:ext cx="4678453" cy="360040"/>
          </a:xfrm>
          <a:prstGeom prst="rect">
            <a:avLst/>
          </a:prstGeom>
        </p:spPr>
        <p:txBody>
          <a:bodyPr vert="horz"/>
          <a:lstStyle>
            <a:lvl1pPr>
              <a:defRPr kumimoji="0" lang="nl-NL" sz="1800" b="0" i="0" u="none" strike="noStrike" kern="0" cap="none" spc="0" normalizeH="0" baseline="0" dirty="0">
                <a:ln>
                  <a:noFill/>
                </a:ln>
                <a:solidFill>
                  <a:srgbClr val="6F0142"/>
                </a:solidFill>
                <a:effectLst/>
                <a:uLnTx/>
                <a:uFillTx/>
                <a:latin typeface="Alwyn" panose="00000400000000000000" pitchFamily="2" charset="0"/>
                <a:ea typeface="Alwyn Light" charset="0"/>
                <a:cs typeface="Alwyn Light" charset="0"/>
              </a:defRPr>
            </a:lvl1pPr>
          </a:lstStyle>
          <a:p>
            <a:pPr lvl="0"/>
            <a:r>
              <a:rPr lang="nl-NL" dirty="0" smtClean="0"/>
              <a:t>Titel</a:t>
            </a:r>
            <a:endParaRPr lang="nl-NL" dirty="0"/>
          </a:p>
        </p:txBody>
      </p:sp>
      <p:sp>
        <p:nvSpPr>
          <p:cNvPr id="33" name="Tijdelijke aanduiding voor tekst 20"/>
          <p:cNvSpPr>
            <a:spLocks noGrp="1"/>
          </p:cNvSpPr>
          <p:nvPr>
            <p:ph type="body" sz="quarter" idx="14" hasCustomPrompt="1"/>
          </p:nvPr>
        </p:nvSpPr>
        <p:spPr>
          <a:xfrm>
            <a:off x="6215534" y="1635646"/>
            <a:ext cx="2448272" cy="437043"/>
          </a:xfrm>
          <a:prstGeom prst="rect">
            <a:avLst/>
          </a:prstGeom>
          <a:noFill/>
        </p:spPr>
        <p:txBody>
          <a:bodyPr wrap="square">
            <a:spAutoFit/>
          </a:bodyPr>
          <a:lstStyle>
            <a:lvl1pPr marL="140400" indent="-140400">
              <a:lnSpc>
                <a:spcPct val="120000"/>
              </a:lnSpc>
              <a:defRPr lang="nl-NL" sz="1600" kern="1200" baseline="0" dirty="0">
                <a:solidFill>
                  <a:srgbClr val="6F0142"/>
                </a:solidFill>
                <a:latin typeface="Alwyn" panose="00000400000000000000" pitchFamily="2" charset="0"/>
                <a:ea typeface="Alwyn"/>
                <a:cs typeface="Alwyn Light"/>
              </a:defRPr>
            </a:lvl1pPr>
          </a:lstStyle>
          <a:p>
            <a:pPr marL="285750" lvl="0" indent="-285750">
              <a:lnSpc>
                <a:spcPct val="140000"/>
              </a:lnSpc>
              <a:spcAft>
                <a:spcPct val="0"/>
              </a:spcAft>
              <a:buClr>
                <a:srgbClr val="6F0142"/>
              </a:buClr>
              <a:buSzPct val="100000"/>
              <a:buFont typeface="Lucida Grande"/>
              <a:buChar char="•"/>
            </a:pPr>
            <a:r>
              <a:rPr lang="nl-NL" dirty="0" smtClean="0"/>
              <a:t>Plaats tekst hier.</a:t>
            </a:r>
            <a:endParaRPr lang="nl-NL" dirty="0"/>
          </a:p>
        </p:txBody>
      </p:sp>
      <p:sp>
        <p:nvSpPr>
          <p:cNvPr id="34" name="Tijdelijke aanduiding voor tekst 2"/>
          <p:cNvSpPr>
            <a:spLocks noGrp="1"/>
          </p:cNvSpPr>
          <p:nvPr>
            <p:ph type="body" sz="quarter" idx="15" hasCustomPrompt="1"/>
          </p:nvPr>
        </p:nvSpPr>
        <p:spPr>
          <a:xfrm>
            <a:off x="4720375" y="1635646"/>
            <a:ext cx="1366085" cy="1978869"/>
          </a:xfrm>
          <a:prstGeom prst="rect">
            <a:avLst/>
          </a:prstGeom>
        </p:spPr>
        <p:txBody>
          <a:bodyPr vert="horz"/>
          <a:lstStyle>
            <a:lvl1pPr>
              <a:defRPr kumimoji="0" lang="nl-NL" sz="1700" b="1" i="0" u="none" strike="noStrike" kern="0" cap="none" spc="0" normalizeH="0" baseline="0" dirty="0" smtClean="0">
                <a:ln>
                  <a:noFill/>
                </a:ln>
                <a:solidFill>
                  <a:srgbClr val="F8F8F8"/>
                </a:solidFill>
                <a:effectLst/>
                <a:uLnTx/>
                <a:uFillTx/>
                <a:latin typeface="Alwyn" charset="0"/>
                <a:ea typeface="Alwyn" charset="0"/>
                <a:cs typeface="Alwyn" charset="0"/>
              </a:defRPr>
            </a:lvl1pPr>
          </a:lstStyle>
          <a:p>
            <a:pPr lvl="0"/>
            <a:r>
              <a:rPr lang="nl-NL" dirty="0" smtClean="0"/>
              <a:t>Titel</a:t>
            </a:r>
            <a:endParaRPr lang="nl-NL" dirty="0"/>
          </a:p>
        </p:txBody>
      </p:sp>
    </p:spTree>
    <p:extLst>
      <p:ext uri="{BB962C8B-B14F-4D97-AF65-F5344CB8AC3E}">
        <p14:creationId xmlns:p14="http://schemas.microsoft.com/office/powerpoint/2010/main" val="210686560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pijler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52" name="Tijdelijke aanduiding voor tekst 10"/>
          <p:cNvSpPr>
            <a:spLocks noGrp="1"/>
          </p:cNvSpPr>
          <p:nvPr userDrawn="1">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28" name="Oval 3"/>
          <p:cNvSpPr/>
          <p:nvPr/>
        </p:nvSpPr>
        <p:spPr>
          <a:xfrm>
            <a:off x="3487356" y="1491630"/>
            <a:ext cx="2362200" cy="2362200"/>
          </a:xfrm>
          <a:prstGeom prst="ellipse">
            <a:avLst/>
          </a:prstGeom>
          <a:solidFill>
            <a:srgbClr val="1E2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Oval 1"/>
          <p:cNvSpPr/>
          <p:nvPr/>
        </p:nvSpPr>
        <p:spPr>
          <a:xfrm>
            <a:off x="744156" y="1491631"/>
            <a:ext cx="2362200" cy="2362200"/>
          </a:xfrm>
          <a:prstGeom prst="ellipse">
            <a:avLst/>
          </a:prstGeom>
          <a:solidFill>
            <a:srgbClr val="6F8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Oval 4"/>
          <p:cNvSpPr/>
          <p:nvPr/>
        </p:nvSpPr>
        <p:spPr>
          <a:xfrm>
            <a:off x="6172200" y="1491630"/>
            <a:ext cx="2362200" cy="2362200"/>
          </a:xfrm>
          <a:prstGeom prst="ellipse">
            <a:avLst/>
          </a:prstGeom>
          <a:solidFill>
            <a:srgbClr val="985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0" name="Tijdelijke aanduiding voor tekst 4"/>
          <p:cNvSpPr>
            <a:spLocks noGrp="1"/>
          </p:cNvSpPr>
          <p:nvPr>
            <p:ph type="body" sz="quarter" idx="16" hasCustomPrompt="1"/>
          </p:nvPr>
        </p:nvSpPr>
        <p:spPr>
          <a:xfrm>
            <a:off x="770576"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51" name="Tijdelijke aanduiding voor tekst 4"/>
          <p:cNvSpPr>
            <a:spLocks noGrp="1"/>
          </p:cNvSpPr>
          <p:nvPr>
            <p:ph type="body" sz="quarter" idx="17" hasCustomPrompt="1"/>
          </p:nvPr>
        </p:nvSpPr>
        <p:spPr>
          <a:xfrm>
            <a:off x="770576"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54" name="Tijdelijke aanduiding voor illustratie 3"/>
          <p:cNvSpPr>
            <a:spLocks noGrp="1"/>
          </p:cNvSpPr>
          <p:nvPr>
            <p:ph type="clipArt" sz="quarter" idx="24" hasCustomPrompt="1"/>
          </p:nvPr>
        </p:nvSpPr>
        <p:spPr>
          <a:xfrm>
            <a:off x="765887"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58" name="Tijdelijke aanduiding voor tekst 4"/>
          <p:cNvSpPr>
            <a:spLocks noGrp="1"/>
          </p:cNvSpPr>
          <p:nvPr>
            <p:ph type="body" sz="quarter" idx="25" hasCustomPrompt="1"/>
          </p:nvPr>
        </p:nvSpPr>
        <p:spPr>
          <a:xfrm>
            <a:off x="3510651"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59" name="Tijdelijke aanduiding voor tekst 4"/>
          <p:cNvSpPr>
            <a:spLocks noGrp="1"/>
          </p:cNvSpPr>
          <p:nvPr>
            <p:ph type="body" sz="quarter" idx="26" hasCustomPrompt="1"/>
          </p:nvPr>
        </p:nvSpPr>
        <p:spPr>
          <a:xfrm>
            <a:off x="3510651"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60" name="Tijdelijke aanduiding voor illustratie 3"/>
          <p:cNvSpPr>
            <a:spLocks noGrp="1"/>
          </p:cNvSpPr>
          <p:nvPr>
            <p:ph type="clipArt" sz="quarter" idx="27" hasCustomPrompt="1"/>
          </p:nvPr>
        </p:nvSpPr>
        <p:spPr>
          <a:xfrm>
            <a:off x="3505962"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62" name="Tijdelijke aanduiding voor tekst 4"/>
          <p:cNvSpPr>
            <a:spLocks noGrp="1"/>
          </p:cNvSpPr>
          <p:nvPr>
            <p:ph type="body" sz="quarter" idx="28" hasCustomPrompt="1"/>
          </p:nvPr>
        </p:nvSpPr>
        <p:spPr>
          <a:xfrm>
            <a:off x="6200725"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63" name="Tijdelijke aanduiding voor tekst 4"/>
          <p:cNvSpPr>
            <a:spLocks noGrp="1"/>
          </p:cNvSpPr>
          <p:nvPr>
            <p:ph type="body" sz="quarter" idx="29" hasCustomPrompt="1"/>
          </p:nvPr>
        </p:nvSpPr>
        <p:spPr>
          <a:xfrm>
            <a:off x="6200725"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65" name="Tijdelijke aanduiding voor illustratie 3"/>
          <p:cNvSpPr>
            <a:spLocks noGrp="1"/>
          </p:cNvSpPr>
          <p:nvPr>
            <p:ph type="clipArt" sz="quarter" idx="30" hasCustomPrompt="1"/>
          </p:nvPr>
        </p:nvSpPr>
        <p:spPr>
          <a:xfrm>
            <a:off x="6196036"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27" name="Tijdelijke aanduiding voor tekst 10"/>
          <p:cNvSpPr>
            <a:spLocks noGrp="1"/>
          </p:cNvSpPr>
          <p:nvPr>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lang="nl-NL" dirty="0" smtClean="0"/>
              <a:t>Subtitel</a:t>
            </a:r>
            <a:endParaRPr lang="nl-NL" dirty="0"/>
          </a:p>
        </p:txBody>
      </p:sp>
    </p:spTree>
    <p:extLst>
      <p:ext uri="{BB962C8B-B14F-4D97-AF65-F5344CB8AC3E}">
        <p14:creationId xmlns:p14="http://schemas.microsoft.com/office/powerpoint/2010/main" val="150746792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fiek 4">
    <p:spTree>
      <p:nvGrpSpPr>
        <p:cNvPr id="1" name=""/>
        <p:cNvGrpSpPr/>
        <p:nvPr/>
      </p:nvGrpSpPr>
      <p:grpSpPr>
        <a:xfrm>
          <a:off x="0" y="0"/>
          <a:ext cx="0" cy="0"/>
          <a:chOff x="0" y="0"/>
          <a:chExt cx="0" cy="0"/>
        </a:xfrm>
      </p:grpSpPr>
      <p:sp>
        <p:nvSpPr>
          <p:cNvPr id="121" name="Tijdelijke aanduiding voor tekst 10"/>
          <p:cNvSpPr>
            <a:spLocks noGrp="1"/>
          </p:cNvSpPr>
          <p:nvPr>
            <p:ph type="body" sz="quarter" idx="11" hasCustomPrompt="1"/>
          </p:nvPr>
        </p:nvSpPr>
        <p:spPr>
          <a:xfrm>
            <a:off x="6516216" y="1707654"/>
            <a:ext cx="2029158"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grpSp>
        <p:nvGrpSpPr>
          <p:cNvPr id="37" name="Groeperen 36"/>
          <p:cNvGrpSpPr/>
          <p:nvPr userDrawn="1"/>
        </p:nvGrpSpPr>
        <p:grpSpPr>
          <a:xfrm>
            <a:off x="7238666" y="4587974"/>
            <a:ext cx="1910880" cy="564408"/>
            <a:chOff x="7233120" y="4433389"/>
            <a:chExt cx="1910880" cy="564408"/>
          </a:xfrm>
        </p:grpSpPr>
        <p:grpSp>
          <p:nvGrpSpPr>
            <p:cNvPr id="39" name="Group 6"/>
            <p:cNvGrpSpPr/>
            <p:nvPr/>
          </p:nvGrpSpPr>
          <p:grpSpPr>
            <a:xfrm>
              <a:off x="7233120" y="4952078"/>
              <a:ext cx="1910880" cy="45719"/>
              <a:chOff x="3978247" y="5494178"/>
              <a:chExt cx="3293256" cy="140901"/>
            </a:xfrm>
          </p:grpSpPr>
          <p:sp>
            <p:nvSpPr>
              <p:cNvPr id="41"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42"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43"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45"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40" name="Afbeelding 39"/>
            <p:cNvPicPr>
              <a:picLocks noChangeAspect="1"/>
            </p:cNvPicPr>
            <p:nvPr/>
          </p:nvPicPr>
          <p:blipFill>
            <a:blip r:embed="rId2"/>
            <a:stretch>
              <a:fillRect/>
            </a:stretch>
          </p:blipFill>
          <p:spPr>
            <a:xfrm>
              <a:off x="7233120" y="4433389"/>
              <a:ext cx="1652446" cy="363538"/>
            </a:xfrm>
            <a:prstGeom prst="rect">
              <a:avLst/>
            </a:prstGeom>
          </p:spPr>
        </p:pic>
      </p:grpSp>
      <p:sp>
        <p:nvSpPr>
          <p:cNvPr id="4" name="Tijdelijke aanduiding voor tekst 3"/>
          <p:cNvSpPr>
            <a:spLocks noGrp="1"/>
          </p:cNvSpPr>
          <p:nvPr>
            <p:ph type="body" sz="quarter" idx="13" hasCustomPrompt="1"/>
          </p:nvPr>
        </p:nvSpPr>
        <p:spPr>
          <a:xfrm>
            <a:off x="817582" y="1239919"/>
            <a:ext cx="2386266" cy="602547"/>
          </a:xfrm>
          <a:prstGeom prst="rect">
            <a:avLst/>
          </a:prstGeom>
          <a:solidFill>
            <a:srgbClr val="70CAEB"/>
          </a:solidFill>
          <a:ln w="9525">
            <a:noFill/>
            <a:miter lim="800000"/>
            <a:headEnd/>
            <a:tailEnd/>
          </a:ln>
        </p:spPr>
        <p:txBody>
          <a:bodyPr wrap="square" lIns="45720" tIns="0" rIns="45720" bIns="68400" anchor="ctr" anchorCtr="0">
            <a:spAutoFit/>
          </a:bodyPr>
          <a:lstStyle>
            <a:lvl1pPr>
              <a:defRPr lang="nl-NL" sz="3200" kern="1200" cap="all" spc="-150" dirty="0" smtClean="0">
                <a:solidFill>
                  <a:srgbClr val="F8F8F8"/>
                </a:solidFill>
                <a:latin typeface="Alwyn Light"/>
                <a:ea typeface="Alwyn Light"/>
                <a:cs typeface="Alwyn Light"/>
              </a:defRPr>
            </a:lvl1pPr>
            <a:lvl2pPr>
              <a:defRPr lang="nl-NL" kern="1200" dirty="0" smtClean="0">
                <a:latin typeface="Arial" charset="0"/>
                <a:ea typeface="+mn-ea"/>
                <a:cs typeface="+mn-cs"/>
              </a:defRPr>
            </a:lvl2pPr>
            <a:lvl3pPr>
              <a:defRPr lang="nl-NL" kern="1200" dirty="0" smtClean="0">
                <a:latin typeface="Arial" charset="0"/>
                <a:ea typeface="+mn-ea"/>
                <a:cs typeface="+mn-cs"/>
              </a:defRPr>
            </a:lvl3pPr>
            <a:lvl4pPr>
              <a:defRPr lang="nl-NL" kern="1200" dirty="0" smtClean="0">
                <a:latin typeface="Arial" charset="0"/>
                <a:ea typeface="+mn-ea"/>
                <a:cs typeface="+mn-cs"/>
              </a:defRPr>
            </a:lvl4pPr>
            <a:lvl5pPr>
              <a:defRPr lang="nl-NL" kern="1200" dirty="0">
                <a:latin typeface="Arial" charset="0"/>
                <a:ea typeface="+mn-ea"/>
                <a:cs typeface="+mn-cs"/>
              </a:defRPr>
            </a:lvl5pPr>
          </a:lstStyle>
          <a:p>
            <a:pPr lvl="0" defTabSz="1088205">
              <a:spcAft>
                <a:spcPct val="0"/>
              </a:spcAft>
            </a:pPr>
            <a:r>
              <a:rPr lang="nl-NL" dirty="0" smtClean="0"/>
              <a:t>onderwerp</a:t>
            </a:r>
          </a:p>
        </p:txBody>
      </p:sp>
      <p:sp>
        <p:nvSpPr>
          <p:cNvPr id="46" name="Tijdelijke aanduiding voor tekst 3"/>
          <p:cNvSpPr>
            <a:spLocks noGrp="1"/>
          </p:cNvSpPr>
          <p:nvPr>
            <p:ph type="body" sz="quarter" idx="14" hasCustomPrompt="1"/>
          </p:nvPr>
        </p:nvSpPr>
        <p:spPr>
          <a:xfrm>
            <a:off x="817581" y="1899886"/>
            <a:ext cx="3538395" cy="602547"/>
          </a:xfrm>
          <a:prstGeom prst="rect">
            <a:avLst/>
          </a:prstGeom>
          <a:solidFill>
            <a:srgbClr val="F9907C"/>
          </a:solidFill>
          <a:ln w="9525">
            <a:noFill/>
            <a:miter lim="800000"/>
            <a:headEnd/>
            <a:tailEnd/>
          </a:ln>
        </p:spPr>
        <p:txBody>
          <a:bodyPr wrap="square" lIns="45720" tIns="0" rIns="45720" bIns="68400" anchor="ctr" anchorCtr="0">
            <a:spAutoFit/>
          </a:bodyPr>
          <a:lstStyle>
            <a:lvl1pPr>
              <a:defRPr lang="nl-NL" sz="3200" kern="1200" cap="all" spc="-150" dirty="0" smtClean="0">
                <a:solidFill>
                  <a:srgbClr val="F8F8F8"/>
                </a:solidFill>
                <a:latin typeface="Alwyn Light"/>
                <a:ea typeface="Alwyn Light"/>
                <a:cs typeface="Alwyn Light"/>
              </a:defRPr>
            </a:lvl1pPr>
            <a:lvl2pPr>
              <a:defRPr lang="nl-NL" kern="1200" dirty="0" smtClean="0">
                <a:latin typeface="Arial" charset="0"/>
                <a:ea typeface="+mn-ea"/>
                <a:cs typeface="+mn-cs"/>
              </a:defRPr>
            </a:lvl2pPr>
            <a:lvl3pPr>
              <a:defRPr lang="nl-NL" kern="1200" dirty="0" smtClean="0">
                <a:latin typeface="Arial" charset="0"/>
                <a:ea typeface="+mn-ea"/>
                <a:cs typeface="+mn-cs"/>
              </a:defRPr>
            </a:lvl3pPr>
            <a:lvl4pPr>
              <a:defRPr lang="nl-NL" kern="1200" dirty="0" smtClean="0">
                <a:latin typeface="Arial" charset="0"/>
                <a:ea typeface="+mn-ea"/>
                <a:cs typeface="+mn-cs"/>
              </a:defRPr>
            </a:lvl4pPr>
            <a:lvl5pPr>
              <a:defRPr lang="nl-NL" kern="1200" dirty="0">
                <a:latin typeface="Arial" charset="0"/>
                <a:ea typeface="+mn-ea"/>
                <a:cs typeface="+mn-cs"/>
              </a:defRPr>
            </a:lvl5pPr>
          </a:lstStyle>
          <a:p>
            <a:pPr lvl="0" defTabSz="1088205">
              <a:spcAft>
                <a:spcPct val="0"/>
              </a:spcAft>
            </a:pPr>
            <a:r>
              <a:rPr lang="nl-NL" dirty="0" smtClean="0"/>
              <a:t>onderwerp</a:t>
            </a:r>
          </a:p>
        </p:txBody>
      </p:sp>
      <p:sp>
        <p:nvSpPr>
          <p:cNvPr id="47" name="Tijdelijke aanduiding voor tekst 3"/>
          <p:cNvSpPr>
            <a:spLocks noGrp="1"/>
          </p:cNvSpPr>
          <p:nvPr>
            <p:ph type="body" sz="quarter" idx="15" hasCustomPrompt="1"/>
          </p:nvPr>
        </p:nvSpPr>
        <p:spPr>
          <a:xfrm>
            <a:off x="817581" y="2559854"/>
            <a:ext cx="3250363" cy="602547"/>
          </a:xfrm>
          <a:prstGeom prst="rect">
            <a:avLst/>
          </a:prstGeom>
          <a:solidFill>
            <a:srgbClr val="A5999A"/>
          </a:solidFill>
          <a:ln w="9525">
            <a:noFill/>
            <a:miter lim="800000"/>
            <a:headEnd/>
            <a:tailEnd/>
          </a:ln>
        </p:spPr>
        <p:txBody>
          <a:bodyPr wrap="square" lIns="45720" tIns="0" rIns="45720" bIns="68400" anchor="ctr" anchorCtr="0">
            <a:spAutoFit/>
          </a:bodyPr>
          <a:lstStyle>
            <a:lvl1pPr>
              <a:defRPr lang="nl-NL" sz="3200" kern="1200" cap="all" spc="-150" dirty="0" smtClean="0">
                <a:solidFill>
                  <a:srgbClr val="F8F8F8"/>
                </a:solidFill>
                <a:latin typeface="Alwyn Light"/>
                <a:ea typeface="Alwyn Light"/>
                <a:cs typeface="Alwyn Light"/>
              </a:defRPr>
            </a:lvl1pPr>
            <a:lvl2pPr>
              <a:defRPr lang="nl-NL" kern="1200" dirty="0" smtClean="0">
                <a:latin typeface="Arial" charset="0"/>
                <a:ea typeface="+mn-ea"/>
                <a:cs typeface="+mn-cs"/>
              </a:defRPr>
            </a:lvl2pPr>
            <a:lvl3pPr>
              <a:defRPr lang="nl-NL" kern="1200" dirty="0" smtClean="0">
                <a:latin typeface="Arial" charset="0"/>
                <a:ea typeface="+mn-ea"/>
                <a:cs typeface="+mn-cs"/>
              </a:defRPr>
            </a:lvl3pPr>
            <a:lvl4pPr>
              <a:defRPr lang="nl-NL" kern="1200" dirty="0" smtClean="0">
                <a:latin typeface="Arial" charset="0"/>
                <a:ea typeface="+mn-ea"/>
                <a:cs typeface="+mn-cs"/>
              </a:defRPr>
            </a:lvl4pPr>
            <a:lvl5pPr>
              <a:defRPr lang="nl-NL" kern="1200" dirty="0">
                <a:latin typeface="Arial" charset="0"/>
                <a:ea typeface="+mn-ea"/>
                <a:cs typeface="+mn-cs"/>
              </a:defRPr>
            </a:lvl5pPr>
          </a:lstStyle>
          <a:p>
            <a:pPr lvl="0" defTabSz="1088205">
              <a:spcAft>
                <a:spcPct val="0"/>
              </a:spcAft>
            </a:pPr>
            <a:r>
              <a:rPr lang="nl-NL" dirty="0" smtClean="0"/>
              <a:t>onderwerp</a:t>
            </a:r>
          </a:p>
        </p:txBody>
      </p:sp>
      <p:sp>
        <p:nvSpPr>
          <p:cNvPr id="48" name="Tijdelijke aanduiding voor tekst 3"/>
          <p:cNvSpPr>
            <a:spLocks noGrp="1"/>
          </p:cNvSpPr>
          <p:nvPr>
            <p:ph type="body" sz="quarter" idx="16" hasCustomPrompt="1"/>
          </p:nvPr>
        </p:nvSpPr>
        <p:spPr>
          <a:xfrm>
            <a:off x="817581" y="3219822"/>
            <a:ext cx="4402491" cy="602547"/>
          </a:xfrm>
          <a:prstGeom prst="rect">
            <a:avLst/>
          </a:prstGeom>
          <a:solidFill>
            <a:srgbClr val="1E2D3F"/>
          </a:solidFill>
          <a:ln w="9525">
            <a:noFill/>
            <a:miter lim="800000"/>
            <a:headEnd/>
            <a:tailEnd/>
          </a:ln>
        </p:spPr>
        <p:txBody>
          <a:bodyPr wrap="square" lIns="45720" tIns="0" rIns="45720" bIns="68400" anchor="ctr" anchorCtr="0">
            <a:spAutoFit/>
          </a:bodyPr>
          <a:lstStyle>
            <a:lvl1pPr>
              <a:defRPr lang="nl-NL" sz="3200" kern="1200" cap="all" spc="-150" dirty="0" smtClean="0">
                <a:solidFill>
                  <a:srgbClr val="F8F8F8"/>
                </a:solidFill>
                <a:latin typeface="Alwyn Light"/>
                <a:ea typeface="Alwyn Light"/>
                <a:cs typeface="Alwyn Light"/>
              </a:defRPr>
            </a:lvl1pPr>
            <a:lvl2pPr>
              <a:defRPr lang="nl-NL" kern="1200" dirty="0" smtClean="0">
                <a:latin typeface="Arial" charset="0"/>
                <a:ea typeface="+mn-ea"/>
                <a:cs typeface="+mn-cs"/>
              </a:defRPr>
            </a:lvl2pPr>
            <a:lvl3pPr>
              <a:defRPr lang="nl-NL" kern="1200" dirty="0" smtClean="0">
                <a:latin typeface="Arial" charset="0"/>
                <a:ea typeface="+mn-ea"/>
                <a:cs typeface="+mn-cs"/>
              </a:defRPr>
            </a:lvl3pPr>
            <a:lvl4pPr>
              <a:defRPr lang="nl-NL" kern="1200" dirty="0" smtClean="0">
                <a:latin typeface="Arial" charset="0"/>
                <a:ea typeface="+mn-ea"/>
                <a:cs typeface="+mn-cs"/>
              </a:defRPr>
            </a:lvl4pPr>
            <a:lvl5pPr>
              <a:defRPr lang="nl-NL" kern="1200" dirty="0">
                <a:latin typeface="Arial" charset="0"/>
                <a:ea typeface="+mn-ea"/>
                <a:cs typeface="+mn-cs"/>
              </a:defRPr>
            </a:lvl5pPr>
          </a:lstStyle>
          <a:p>
            <a:pPr lvl="0" defTabSz="1088205">
              <a:spcAft>
                <a:spcPct val="0"/>
              </a:spcAft>
            </a:pPr>
            <a:r>
              <a:rPr lang="nl-NL" dirty="0" smtClean="0"/>
              <a:t>onderwerp</a:t>
            </a:r>
          </a:p>
        </p:txBody>
      </p:sp>
      <p:sp>
        <p:nvSpPr>
          <p:cNvPr id="15" name="Tijdelijke aanduiding voor tekst 10"/>
          <p:cNvSpPr>
            <a:spLocks noGrp="1"/>
          </p:cNvSpPr>
          <p:nvPr>
            <p:ph type="body" sz="quarter" idx="12" hasCustomPrompt="1"/>
          </p:nvPr>
        </p:nvSpPr>
        <p:spPr>
          <a:xfrm>
            <a:off x="6538629" y="2218248"/>
            <a:ext cx="2023805"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Tree>
    <p:extLst>
      <p:ext uri="{BB962C8B-B14F-4D97-AF65-F5344CB8AC3E}">
        <p14:creationId xmlns:p14="http://schemas.microsoft.com/office/powerpoint/2010/main" val="398969300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fiek circel">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52" name="Tijdelijke aanduiding voor tekst 10"/>
          <p:cNvSpPr>
            <a:spLocks noGrp="1"/>
          </p:cNvSpPr>
          <p:nvPr userDrawn="1">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53" name="Tijdelijke aanduiding voor tekst 10"/>
          <p:cNvSpPr>
            <a:spLocks noGrp="1"/>
          </p:cNvSpPr>
          <p:nvPr userDrawn="1">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
        <p:nvSpPr>
          <p:cNvPr id="62" name="Tijdelijke aanduiding voor tekst 4"/>
          <p:cNvSpPr>
            <a:spLocks noGrp="1"/>
          </p:cNvSpPr>
          <p:nvPr>
            <p:ph type="body" sz="quarter" idx="28" hasCustomPrompt="1"/>
          </p:nvPr>
        </p:nvSpPr>
        <p:spPr>
          <a:xfrm>
            <a:off x="6200725" y="1635646"/>
            <a:ext cx="2318510" cy="288080"/>
          </a:xfrm>
          <a:prstGeom prst="rect">
            <a:avLst/>
          </a:prstGeom>
        </p:spPr>
        <p:txBody>
          <a:bodyPr vert="horz"/>
          <a:lstStyle>
            <a:lvl1pPr algn="l">
              <a:defRPr lang="nl-NL" sz="1600" b="0" kern="1200" dirty="0" smtClean="0">
                <a:solidFill>
                  <a:srgbClr val="6F014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63" name="Tijdelijke aanduiding voor tekst 4"/>
          <p:cNvSpPr>
            <a:spLocks noGrp="1"/>
          </p:cNvSpPr>
          <p:nvPr>
            <p:ph type="body" sz="quarter" idx="29" hasCustomPrompt="1"/>
          </p:nvPr>
        </p:nvSpPr>
        <p:spPr>
          <a:xfrm>
            <a:off x="6200725" y="1851719"/>
            <a:ext cx="2318510" cy="288080"/>
          </a:xfrm>
          <a:prstGeom prst="rect">
            <a:avLst/>
          </a:prstGeom>
        </p:spPr>
        <p:txBody>
          <a:bodyPr vert="horz"/>
          <a:lstStyle>
            <a:lvl1pPr algn="l">
              <a:defRPr lang="nl-NL" sz="1600" b="0" kern="1200" baseline="0" dirty="0" smtClean="0">
                <a:solidFill>
                  <a:srgbClr val="6F014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27" name="Tijdelijke aanduiding voor tekst 4"/>
          <p:cNvSpPr>
            <a:spLocks noGrp="1"/>
          </p:cNvSpPr>
          <p:nvPr>
            <p:ph type="body" sz="quarter" idx="30" hasCustomPrompt="1"/>
          </p:nvPr>
        </p:nvSpPr>
        <p:spPr>
          <a:xfrm>
            <a:off x="6200725" y="2540602"/>
            <a:ext cx="2318510" cy="288080"/>
          </a:xfrm>
          <a:prstGeom prst="rect">
            <a:avLst/>
          </a:prstGeom>
        </p:spPr>
        <p:txBody>
          <a:bodyPr vert="horz"/>
          <a:lstStyle>
            <a:lvl1pPr algn="l">
              <a:defRPr lang="nl-NL" sz="1600" b="0" kern="1200" dirty="0" smtClean="0">
                <a:solidFill>
                  <a:srgbClr val="6F014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29" name="Tijdelijke aanduiding voor tekst 4"/>
          <p:cNvSpPr>
            <a:spLocks noGrp="1"/>
          </p:cNvSpPr>
          <p:nvPr>
            <p:ph type="body" sz="quarter" idx="31" hasCustomPrompt="1"/>
          </p:nvPr>
        </p:nvSpPr>
        <p:spPr>
          <a:xfrm>
            <a:off x="6200725" y="2756675"/>
            <a:ext cx="2318510" cy="288080"/>
          </a:xfrm>
          <a:prstGeom prst="rect">
            <a:avLst/>
          </a:prstGeom>
        </p:spPr>
        <p:txBody>
          <a:bodyPr vert="horz"/>
          <a:lstStyle>
            <a:lvl1pPr algn="l">
              <a:defRPr lang="nl-NL" sz="1600" b="0" kern="1200" baseline="0" dirty="0" smtClean="0">
                <a:solidFill>
                  <a:srgbClr val="6F014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30" name="Tijdelijke aanduiding voor tekst 4"/>
          <p:cNvSpPr>
            <a:spLocks noGrp="1"/>
          </p:cNvSpPr>
          <p:nvPr>
            <p:ph type="body" sz="quarter" idx="32" hasCustomPrompt="1"/>
          </p:nvPr>
        </p:nvSpPr>
        <p:spPr>
          <a:xfrm>
            <a:off x="6200725" y="3415560"/>
            <a:ext cx="2318510" cy="288080"/>
          </a:xfrm>
          <a:prstGeom prst="rect">
            <a:avLst/>
          </a:prstGeom>
        </p:spPr>
        <p:txBody>
          <a:bodyPr vert="horz"/>
          <a:lstStyle>
            <a:lvl1pPr algn="l">
              <a:defRPr lang="nl-NL" sz="1600" b="0" kern="1200" dirty="0" smtClean="0">
                <a:solidFill>
                  <a:srgbClr val="6F014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31" name="Tijdelijke aanduiding voor tekst 4"/>
          <p:cNvSpPr>
            <a:spLocks noGrp="1"/>
          </p:cNvSpPr>
          <p:nvPr>
            <p:ph type="body" sz="quarter" idx="33" hasCustomPrompt="1"/>
          </p:nvPr>
        </p:nvSpPr>
        <p:spPr>
          <a:xfrm>
            <a:off x="6200725" y="3631633"/>
            <a:ext cx="2318510" cy="288080"/>
          </a:xfrm>
          <a:prstGeom prst="rect">
            <a:avLst/>
          </a:prstGeom>
        </p:spPr>
        <p:txBody>
          <a:bodyPr vert="horz"/>
          <a:lstStyle>
            <a:lvl1pPr algn="l">
              <a:defRPr lang="nl-NL" sz="1600" b="0" kern="1200" baseline="0" dirty="0" smtClean="0">
                <a:solidFill>
                  <a:srgbClr val="6F014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Tree>
    <p:extLst>
      <p:ext uri="{BB962C8B-B14F-4D97-AF65-F5344CB8AC3E}">
        <p14:creationId xmlns:p14="http://schemas.microsoft.com/office/powerpoint/2010/main" val="316743204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fiek staand">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35" name="Tijdelijke aanduiding voor tekst 10"/>
          <p:cNvSpPr>
            <a:spLocks noGrp="1"/>
          </p:cNvSpPr>
          <p:nvPr>
            <p:ph type="body" sz="quarter" idx="11" hasCustomPrompt="1"/>
          </p:nvPr>
        </p:nvSpPr>
        <p:spPr>
          <a:xfrm>
            <a:off x="6012160" y="1576316"/>
            <a:ext cx="2029158"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6" name="Tijdelijke aanduiding voor tekst 10"/>
          <p:cNvSpPr>
            <a:spLocks noGrp="1"/>
          </p:cNvSpPr>
          <p:nvPr>
            <p:ph type="body" sz="quarter" idx="12" hasCustomPrompt="1"/>
          </p:nvPr>
        </p:nvSpPr>
        <p:spPr>
          <a:xfrm>
            <a:off x="6034573" y="2086910"/>
            <a:ext cx="2023805" cy="437043"/>
          </a:xfrm>
          <a:prstGeom prst="rect">
            <a:avLst/>
          </a:prstGeom>
        </p:spPr>
        <p:txBody>
          <a:bodyPr wrap="square">
            <a:spAutoFit/>
          </a:bodyPr>
          <a:lstStyle>
            <a:lvl1pPr>
              <a:defRPr lang="nl-NL" sz="1600" kern="1200" baseline="0" dirty="0">
                <a:solidFill>
                  <a:schemeClr val="accent1"/>
                </a:solidFill>
                <a:latin typeface="Alwyn Medium" panose="000005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Tree>
    <p:extLst>
      <p:ext uri="{BB962C8B-B14F-4D97-AF65-F5344CB8AC3E}">
        <p14:creationId xmlns:p14="http://schemas.microsoft.com/office/powerpoint/2010/main" val="7758275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ussenslide">
    <p:spTree>
      <p:nvGrpSpPr>
        <p:cNvPr id="1" name=""/>
        <p:cNvGrpSpPr/>
        <p:nvPr/>
      </p:nvGrpSpPr>
      <p:grpSpPr>
        <a:xfrm>
          <a:off x="0" y="0"/>
          <a:ext cx="0" cy="0"/>
          <a:chOff x="0" y="0"/>
          <a:chExt cx="0" cy="0"/>
        </a:xfrm>
      </p:grpSpPr>
      <p:grpSp>
        <p:nvGrpSpPr>
          <p:cNvPr id="26" name="Groeperen 25"/>
          <p:cNvGrpSpPr/>
          <p:nvPr userDrawn="1"/>
        </p:nvGrpSpPr>
        <p:grpSpPr>
          <a:xfrm>
            <a:off x="1907704" y="2591279"/>
            <a:ext cx="5394374" cy="103196"/>
            <a:chOff x="1841922" y="2808419"/>
            <a:chExt cx="5394374" cy="103196"/>
          </a:xfrm>
        </p:grpSpPr>
        <p:grpSp>
          <p:nvGrpSpPr>
            <p:cNvPr id="27" name="Groeperen 26"/>
            <p:cNvGrpSpPr/>
            <p:nvPr/>
          </p:nvGrpSpPr>
          <p:grpSpPr>
            <a:xfrm>
              <a:off x="3203848" y="2808419"/>
              <a:ext cx="4032448" cy="103196"/>
              <a:chOff x="2859732" y="1059582"/>
              <a:chExt cx="3414753" cy="103196"/>
            </a:xfrm>
          </p:grpSpPr>
          <p:sp>
            <p:nvSpPr>
              <p:cNvPr id="29" name="Rectangle 8"/>
              <p:cNvSpPr/>
              <p:nvPr/>
            </p:nvSpPr>
            <p:spPr>
              <a:xfrm>
                <a:off x="2859732" y="1059582"/>
                <a:ext cx="1091126" cy="103196"/>
              </a:xfrm>
              <a:prstGeom prst="rect">
                <a:avLst/>
              </a:prstGeom>
              <a:solidFill>
                <a:srgbClr val="E94D1A"/>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30" name="Rectangle 9"/>
              <p:cNvSpPr/>
              <p:nvPr/>
            </p:nvSpPr>
            <p:spPr>
              <a:xfrm>
                <a:off x="4015473" y="1059582"/>
                <a:ext cx="1091126" cy="103196"/>
              </a:xfrm>
              <a:prstGeom prst="rect">
                <a:avLst/>
              </a:prstGeom>
              <a:solidFill>
                <a:srgbClr val="1398D8"/>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31" name="Rectangle 10"/>
              <p:cNvSpPr/>
              <p:nvPr/>
            </p:nvSpPr>
            <p:spPr>
              <a:xfrm>
                <a:off x="5183359" y="1059582"/>
                <a:ext cx="1091126" cy="103196"/>
              </a:xfrm>
              <a:prstGeom prst="rect">
                <a:avLst/>
              </a:prstGeom>
              <a:solidFill>
                <a:srgbClr val="C1005F"/>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sp>
          <p:nvSpPr>
            <p:cNvPr id="28" name="Rectangle 7"/>
            <p:cNvSpPr/>
            <p:nvPr/>
          </p:nvSpPr>
          <p:spPr>
            <a:xfrm>
              <a:off x="1841922" y="2808419"/>
              <a:ext cx="1289919" cy="103196"/>
            </a:xfrm>
            <a:prstGeom prst="rect">
              <a:avLst/>
            </a:prstGeom>
            <a:solidFill>
              <a:srgbClr val="6F0142"/>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grpSp>
        <p:nvGrpSpPr>
          <p:cNvPr id="32" name="Groeperen 31"/>
          <p:cNvGrpSpPr/>
          <p:nvPr userDrawn="1"/>
        </p:nvGrpSpPr>
        <p:grpSpPr>
          <a:xfrm>
            <a:off x="0" y="3795886"/>
            <a:ext cx="9144000" cy="1347614"/>
            <a:chOff x="0" y="3795886"/>
            <a:chExt cx="9144000" cy="1347614"/>
          </a:xfrm>
        </p:grpSpPr>
        <p:pic>
          <p:nvPicPr>
            <p:cNvPr id="33" name="Afbeelding 32" descr="PictoPatroon_pos_WHITE.png"/>
            <p:cNvPicPr>
              <a:picLocks noChangeAspect="1"/>
            </p:cNvPicPr>
            <p:nvPr/>
          </p:nvPicPr>
          <p:blipFill rotWithShape="1">
            <a:blip r:embed="rId2" cstate="print">
              <a:alphaModFix amt="15000"/>
              <a:duotone>
                <a:prstClr val="black"/>
                <a:srgbClr val="808080">
                  <a:tint val="45000"/>
                  <a:satMod val="40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31222" r="30621" b="24489"/>
            <a:stretch/>
          </p:blipFill>
          <p:spPr>
            <a:xfrm>
              <a:off x="0" y="3795886"/>
              <a:ext cx="9144000" cy="1347614"/>
            </a:xfrm>
            <a:prstGeom prst="rect">
              <a:avLst/>
            </a:prstGeom>
          </p:spPr>
        </p:pic>
        <p:grpSp>
          <p:nvGrpSpPr>
            <p:cNvPr id="34" name="Groeperen 33"/>
            <p:cNvGrpSpPr/>
            <p:nvPr/>
          </p:nvGrpSpPr>
          <p:grpSpPr>
            <a:xfrm>
              <a:off x="2987824" y="4227934"/>
              <a:ext cx="3168352" cy="546180"/>
              <a:chOff x="2987824" y="4227934"/>
              <a:chExt cx="3168352" cy="546180"/>
            </a:xfrm>
          </p:grpSpPr>
          <p:sp>
            <p:nvSpPr>
              <p:cNvPr id="36" name="Rechthoek 35"/>
              <p:cNvSpPr/>
              <p:nvPr/>
            </p:nvSpPr>
            <p:spPr bwMode="auto">
              <a:xfrm>
                <a:off x="2987824" y="4227934"/>
                <a:ext cx="3168352" cy="43204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sp>
            <p:nvSpPr>
              <p:cNvPr id="37" name="Rechthoek 36"/>
              <p:cNvSpPr/>
              <p:nvPr/>
            </p:nvSpPr>
            <p:spPr bwMode="auto">
              <a:xfrm>
                <a:off x="4058369" y="4371950"/>
                <a:ext cx="369615" cy="33347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sp>
            <p:nvSpPr>
              <p:cNvPr id="38" name="Rechthoek 37"/>
              <p:cNvSpPr/>
              <p:nvPr/>
            </p:nvSpPr>
            <p:spPr bwMode="auto">
              <a:xfrm>
                <a:off x="5231253" y="4440636"/>
                <a:ext cx="369615" cy="33347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grpSp>
        <p:pic>
          <p:nvPicPr>
            <p:cNvPr id="35" name="Afbeelding 34"/>
            <p:cNvPicPr>
              <a:picLocks noChangeAspect="1"/>
            </p:cNvPicPr>
            <p:nvPr/>
          </p:nvPicPr>
          <p:blipFill rotWithShape="1">
            <a:blip r:embed="rId4"/>
            <a:srcRect b="30872"/>
            <a:stretch/>
          </p:blipFill>
          <p:spPr>
            <a:xfrm>
              <a:off x="3047592" y="4264662"/>
              <a:ext cx="3072910" cy="467328"/>
            </a:xfrm>
            <a:prstGeom prst="rect">
              <a:avLst/>
            </a:prstGeom>
          </p:spPr>
        </p:pic>
      </p:grpSp>
      <p:sp>
        <p:nvSpPr>
          <p:cNvPr id="39" name="Tijdelijke aanduiding voor tekst 12"/>
          <p:cNvSpPr>
            <a:spLocks noGrp="1"/>
          </p:cNvSpPr>
          <p:nvPr>
            <p:ph type="body" sz="quarter" idx="10" hasCustomPrompt="1"/>
          </p:nvPr>
        </p:nvSpPr>
        <p:spPr>
          <a:xfrm>
            <a:off x="1" y="1419622"/>
            <a:ext cx="9143998" cy="1295400"/>
          </a:xfrm>
          <a:prstGeom prst="rect">
            <a:avLst/>
          </a:prstGeom>
          <a:noFill/>
          <a:ln>
            <a:noFill/>
          </a:ln>
        </p:spPr>
        <p:txBody>
          <a:bodyPr lIns="91425" tIns="91425" rIns="91425" bIns="91425" anchor="t" anchorCtr="0">
            <a:noAutofit/>
          </a:bodyPr>
          <a:lstStyle>
            <a:lvl1pPr algn="ctr">
              <a:defRPr lang="nl-NL" sz="4000" kern="1200" cap="all" smtClean="0">
                <a:solidFill>
                  <a:schemeClr val="tx2"/>
                </a:solidFill>
                <a:latin typeface="Alwyn"/>
                <a:ea typeface="Alwyn Light"/>
                <a:cs typeface="Alwyn"/>
              </a:defRPr>
            </a:lvl1pPr>
            <a:lvl2pPr>
              <a:defRPr lang="nl-NL" kern="1200" cap="all" smtClean="0">
                <a:latin typeface="Arial" charset="0"/>
                <a:ea typeface="+mn-ea"/>
                <a:cs typeface="+mn-cs"/>
              </a:defRPr>
            </a:lvl2pPr>
            <a:lvl3pPr>
              <a:defRPr lang="nl-NL" kern="1200" cap="all" smtClean="0">
                <a:latin typeface="Arial" charset="0"/>
                <a:ea typeface="+mn-ea"/>
                <a:cs typeface="+mn-cs"/>
              </a:defRPr>
            </a:lvl3pPr>
            <a:lvl4pPr>
              <a:defRPr lang="nl-NL" kern="1200" cap="all" smtClean="0">
                <a:latin typeface="Arial" charset="0"/>
                <a:ea typeface="+mn-ea"/>
                <a:cs typeface="+mn-cs"/>
              </a:defRPr>
            </a:lvl4pPr>
            <a:lvl5pPr>
              <a:defRPr lang="nl-NL" kern="1200" cap="all">
                <a:latin typeface="Arial" charset="0"/>
                <a:ea typeface="+mn-ea"/>
                <a:cs typeface="+mn-cs"/>
              </a:defRPr>
            </a:lvl5pPr>
          </a:lstStyle>
          <a:p>
            <a:pPr lvl="0" algn="ctr">
              <a:lnSpc>
                <a:spcPct val="115000"/>
              </a:lnSpc>
              <a:spcBef>
                <a:spcPts val="0"/>
              </a:spcBef>
              <a:spcAft>
                <a:spcPct val="0"/>
              </a:spcAft>
              <a:buNone/>
            </a:pPr>
            <a:r>
              <a:rPr lang="nl-NL" dirty="0" smtClean="0"/>
              <a:t>Plaats titel hier</a:t>
            </a:r>
            <a:endParaRPr lang="nl-NL" dirty="0"/>
          </a:p>
        </p:txBody>
      </p:sp>
    </p:spTree>
    <p:extLst>
      <p:ext uri="{BB962C8B-B14F-4D97-AF65-F5344CB8AC3E}">
        <p14:creationId xmlns:p14="http://schemas.microsoft.com/office/powerpoint/2010/main" val="178217264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ars lee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7303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it 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24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ussenslide">
    <p:spTree>
      <p:nvGrpSpPr>
        <p:cNvPr id="1" name=""/>
        <p:cNvGrpSpPr/>
        <p:nvPr/>
      </p:nvGrpSpPr>
      <p:grpSpPr>
        <a:xfrm>
          <a:off x="0" y="0"/>
          <a:ext cx="0" cy="0"/>
          <a:chOff x="0" y="0"/>
          <a:chExt cx="0" cy="0"/>
        </a:xfrm>
      </p:grpSpPr>
      <p:grpSp>
        <p:nvGrpSpPr>
          <p:cNvPr id="26" name="Groeperen 25"/>
          <p:cNvGrpSpPr/>
          <p:nvPr userDrawn="1"/>
        </p:nvGrpSpPr>
        <p:grpSpPr>
          <a:xfrm>
            <a:off x="1907704" y="2591279"/>
            <a:ext cx="5394374" cy="103196"/>
            <a:chOff x="1841922" y="2808419"/>
            <a:chExt cx="5394374" cy="103196"/>
          </a:xfrm>
        </p:grpSpPr>
        <p:grpSp>
          <p:nvGrpSpPr>
            <p:cNvPr id="27" name="Groeperen 26"/>
            <p:cNvGrpSpPr/>
            <p:nvPr/>
          </p:nvGrpSpPr>
          <p:grpSpPr>
            <a:xfrm>
              <a:off x="3203848" y="2808419"/>
              <a:ext cx="4032448" cy="103196"/>
              <a:chOff x="2859732" y="1059582"/>
              <a:chExt cx="3414753" cy="103196"/>
            </a:xfrm>
          </p:grpSpPr>
          <p:sp>
            <p:nvSpPr>
              <p:cNvPr id="29" name="Rectangle 8"/>
              <p:cNvSpPr/>
              <p:nvPr/>
            </p:nvSpPr>
            <p:spPr>
              <a:xfrm>
                <a:off x="2859732" y="1059582"/>
                <a:ext cx="1091126" cy="103196"/>
              </a:xfrm>
              <a:prstGeom prst="rect">
                <a:avLst/>
              </a:prstGeom>
              <a:solidFill>
                <a:srgbClr val="E94D1A"/>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30" name="Rectangle 9"/>
              <p:cNvSpPr/>
              <p:nvPr/>
            </p:nvSpPr>
            <p:spPr>
              <a:xfrm>
                <a:off x="4015473" y="1059582"/>
                <a:ext cx="1091126" cy="103196"/>
              </a:xfrm>
              <a:prstGeom prst="rect">
                <a:avLst/>
              </a:prstGeom>
              <a:solidFill>
                <a:srgbClr val="1398D8"/>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31" name="Rectangle 10"/>
              <p:cNvSpPr/>
              <p:nvPr/>
            </p:nvSpPr>
            <p:spPr>
              <a:xfrm>
                <a:off x="5183359" y="1059582"/>
                <a:ext cx="1091126" cy="103196"/>
              </a:xfrm>
              <a:prstGeom prst="rect">
                <a:avLst/>
              </a:prstGeom>
              <a:solidFill>
                <a:srgbClr val="C1005F"/>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sp>
          <p:nvSpPr>
            <p:cNvPr id="28" name="Rectangle 7"/>
            <p:cNvSpPr/>
            <p:nvPr/>
          </p:nvSpPr>
          <p:spPr>
            <a:xfrm>
              <a:off x="1841922" y="2808419"/>
              <a:ext cx="1289919" cy="103196"/>
            </a:xfrm>
            <a:prstGeom prst="rect">
              <a:avLst/>
            </a:prstGeom>
            <a:solidFill>
              <a:srgbClr val="6F0142"/>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grpSp>
        <p:nvGrpSpPr>
          <p:cNvPr id="32" name="Groeperen 31"/>
          <p:cNvGrpSpPr/>
          <p:nvPr userDrawn="1"/>
        </p:nvGrpSpPr>
        <p:grpSpPr>
          <a:xfrm>
            <a:off x="0" y="3795886"/>
            <a:ext cx="9144000" cy="1347614"/>
            <a:chOff x="0" y="3795886"/>
            <a:chExt cx="9144000" cy="1347614"/>
          </a:xfrm>
        </p:grpSpPr>
        <p:pic>
          <p:nvPicPr>
            <p:cNvPr id="33" name="Afbeelding 32" descr="PictoPatroon_pos_WHITE.png"/>
            <p:cNvPicPr>
              <a:picLocks noChangeAspect="1"/>
            </p:cNvPicPr>
            <p:nvPr/>
          </p:nvPicPr>
          <p:blipFill rotWithShape="1">
            <a:blip r:embed="rId2" cstate="print">
              <a:alphaModFix amt="15000"/>
              <a:duotone>
                <a:prstClr val="black"/>
                <a:srgbClr val="808080">
                  <a:tint val="45000"/>
                  <a:satMod val="40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31222" r="30621" b="24489"/>
            <a:stretch/>
          </p:blipFill>
          <p:spPr>
            <a:xfrm>
              <a:off x="0" y="3795886"/>
              <a:ext cx="9144000" cy="1347614"/>
            </a:xfrm>
            <a:prstGeom prst="rect">
              <a:avLst/>
            </a:prstGeom>
          </p:spPr>
        </p:pic>
        <p:grpSp>
          <p:nvGrpSpPr>
            <p:cNvPr id="34" name="Groeperen 33"/>
            <p:cNvGrpSpPr/>
            <p:nvPr/>
          </p:nvGrpSpPr>
          <p:grpSpPr>
            <a:xfrm>
              <a:off x="2987824" y="4227934"/>
              <a:ext cx="3168352" cy="546180"/>
              <a:chOff x="2987824" y="4227934"/>
              <a:chExt cx="3168352" cy="546180"/>
            </a:xfrm>
          </p:grpSpPr>
          <p:sp>
            <p:nvSpPr>
              <p:cNvPr id="36" name="Rechthoek 35"/>
              <p:cNvSpPr/>
              <p:nvPr/>
            </p:nvSpPr>
            <p:spPr bwMode="auto">
              <a:xfrm>
                <a:off x="2987824" y="4227934"/>
                <a:ext cx="3168352" cy="43204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sp>
            <p:nvSpPr>
              <p:cNvPr id="37" name="Rechthoek 36"/>
              <p:cNvSpPr/>
              <p:nvPr/>
            </p:nvSpPr>
            <p:spPr bwMode="auto">
              <a:xfrm>
                <a:off x="4058369" y="4371950"/>
                <a:ext cx="369615" cy="33347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sp>
            <p:nvSpPr>
              <p:cNvPr id="38" name="Rechthoek 37"/>
              <p:cNvSpPr/>
              <p:nvPr/>
            </p:nvSpPr>
            <p:spPr bwMode="auto">
              <a:xfrm>
                <a:off x="5231253" y="4440636"/>
                <a:ext cx="369615" cy="333478"/>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smtClean="0">
                  <a:ln>
                    <a:noFill/>
                  </a:ln>
                  <a:solidFill>
                    <a:schemeClr val="tx1"/>
                  </a:solidFill>
                  <a:effectLst/>
                  <a:latin typeface="Arial" charset="0"/>
                </a:endParaRPr>
              </a:p>
            </p:txBody>
          </p:sp>
        </p:grpSp>
        <p:pic>
          <p:nvPicPr>
            <p:cNvPr id="35" name="Afbeelding 34"/>
            <p:cNvPicPr>
              <a:picLocks noChangeAspect="1"/>
            </p:cNvPicPr>
            <p:nvPr/>
          </p:nvPicPr>
          <p:blipFill rotWithShape="1">
            <a:blip r:embed="rId4"/>
            <a:srcRect b="30872"/>
            <a:stretch/>
          </p:blipFill>
          <p:spPr>
            <a:xfrm>
              <a:off x="3047592" y="4264662"/>
              <a:ext cx="3072910" cy="467328"/>
            </a:xfrm>
            <a:prstGeom prst="rect">
              <a:avLst/>
            </a:prstGeom>
          </p:spPr>
        </p:pic>
      </p:grpSp>
      <p:sp>
        <p:nvSpPr>
          <p:cNvPr id="39" name="Tijdelijke aanduiding voor tekst 12"/>
          <p:cNvSpPr>
            <a:spLocks noGrp="1"/>
          </p:cNvSpPr>
          <p:nvPr>
            <p:ph type="body" sz="quarter" idx="10" hasCustomPrompt="1"/>
          </p:nvPr>
        </p:nvSpPr>
        <p:spPr>
          <a:xfrm>
            <a:off x="1" y="1419622"/>
            <a:ext cx="9143998" cy="1295400"/>
          </a:xfrm>
          <a:prstGeom prst="rect">
            <a:avLst/>
          </a:prstGeom>
          <a:noFill/>
          <a:ln>
            <a:noFill/>
          </a:ln>
        </p:spPr>
        <p:txBody>
          <a:bodyPr lIns="91425" tIns="91425" rIns="91425" bIns="91425" anchor="t" anchorCtr="0">
            <a:noAutofit/>
          </a:bodyPr>
          <a:lstStyle>
            <a:lvl1pPr algn="ctr">
              <a:defRPr lang="nl-NL" sz="4000" kern="1200" cap="all" smtClean="0">
                <a:solidFill>
                  <a:schemeClr val="tx2"/>
                </a:solidFill>
                <a:latin typeface="Alwyn"/>
                <a:ea typeface="Alwyn Light"/>
                <a:cs typeface="Alwyn"/>
              </a:defRPr>
            </a:lvl1pPr>
            <a:lvl2pPr>
              <a:defRPr lang="nl-NL" kern="1200" cap="all" smtClean="0">
                <a:latin typeface="Arial" charset="0"/>
                <a:ea typeface="+mn-ea"/>
                <a:cs typeface="+mn-cs"/>
              </a:defRPr>
            </a:lvl2pPr>
            <a:lvl3pPr>
              <a:defRPr lang="nl-NL" kern="1200" cap="all" smtClean="0">
                <a:latin typeface="Arial" charset="0"/>
                <a:ea typeface="+mn-ea"/>
                <a:cs typeface="+mn-cs"/>
              </a:defRPr>
            </a:lvl3pPr>
            <a:lvl4pPr>
              <a:defRPr lang="nl-NL" kern="1200" cap="all" smtClean="0">
                <a:latin typeface="Arial" charset="0"/>
                <a:ea typeface="+mn-ea"/>
                <a:cs typeface="+mn-cs"/>
              </a:defRPr>
            </a:lvl4pPr>
            <a:lvl5pPr>
              <a:defRPr lang="nl-NL" kern="1200" cap="all">
                <a:latin typeface="Arial" charset="0"/>
                <a:ea typeface="+mn-ea"/>
                <a:cs typeface="+mn-cs"/>
              </a:defRPr>
            </a:lvl5pPr>
          </a:lstStyle>
          <a:p>
            <a:pPr lvl="0" algn="ctr">
              <a:lnSpc>
                <a:spcPct val="115000"/>
              </a:lnSpc>
              <a:spcBef>
                <a:spcPts val="0"/>
              </a:spcBef>
              <a:spcAft>
                <a:spcPct val="0"/>
              </a:spcAft>
              <a:buNone/>
            </a:pPr>
            <a:r>
              <a:rPr lang="nl-NL" dirty="0" smtClean="0"/>
              <a:t>Plaats titel hier</a:t>
            </a:r>
            <a:endParaRPr lang="nl-NL" dirty="0"/>
          </a:p>
        </p:txBody>
      </p:sp>
    </p:spTree>
    <p:extLst>
      <p:ext uri="{BB962C8B-B14F-4D97-AF65-F5344CB8AC3E}">
        <p14:creationId xmlns:p14="http://schemas.microsoft.com/office/powerpoint/2010/main" val="400228249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Alleen logo">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Tree>
    <p:extLst>
      <p:ext uri="{BB962C8B-B14F-4D97-AF65-F5344CB8AC3E}">
        <p14:creationId xmlns:p14="http://schemas.microsoft.com/office/powerpoint/2010/main" val="307224457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Headline + 4 pijler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27" name="Tijdelijke aanduiding voor tekst 10"/>
          <p:cNvSpPr>
            <a:spLocks noGrp="1"/>
          </p:cNvSpPr>
          <p:nvPr userDrawn="1">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 name="Tijdelijke aanduiding voor tekst 2"/>
          <p:cNvSpPr>
            <a:spLocks noGrp="1"/>
          </p:cNvSpPr>
          <p:nvPr>
            <p:ph type="body" sz="quarter" idx="11" hasCustomPrompt="1"/>
          </p:nvPr>
        </p:nvSpPr>
        <p:spPr>
          <a:xfrm>
            <a:off x="250824"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28" name="Tijdelijke aanduiding voor tekst 2"/>
          <p:cNvSpPr>
            <a:spLocks noGrp="1"/>
          </p:cNvSpPr>
          <p:nvPr>
            <p:ph type="body" sz="quarter" idx="12" hasCustomPrompt="1"/>
          </p:nvPr>
        </p:nvSpPr>
        <p:spPr>
          <a:xfrm>
            <a:off x="2454647"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29" name="Tijdelijke aanduiding voor tekst 2"/>
          <p:cNvSpPr>
            <a:spLocks noGrp="1"/>
          </p:cNvSpPr>
          <p:nvPr>
            <p:ph type="body" sz="quarter" idx="13" hasCustomPrompt="1"/>
          </p:nvPr>
        </p:nvSpPr>
        <p:spPr>
          <a:xfrm>
            <a:off x="4665941"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
        <p:nvSpPr>
          <p:cNvPr id="30" name="Tijdelijke aanduiding voor tekst 2"/>
          <p:cNvSpPr>
            <a:spLocks noGrp="1"/>
          </p:cNvSpPr>
          <p:nvPr>
            <p:ph type="body" sz="quarter" idx="14" hasCustomPrompt="1"/>
          </p:nvPr>
        </p:nvSpPr>
        <p:spPr>
          <a:xfrm>
            <a:off x="6884706" y="2284413"/>
            <a:ext cx="2016919" cy="446276"/>
          </a:xfrm>
          <a:prstGeom prst="rect">
            <a:avLst/>
          </a:prstGeom>
        </p:spPr>
        <p:txBody>
          <a:bodyPr wrap="square">
            <a:spAutoFit/>
          </a:bodyPr>
          <a:lstStyle>
            <a:lvl1pPr algn="ctr">
              <a:lnSpc>
                <a:spcPct val="100000"/>
              </a:lnSpc>
              <a:defRPr lang="nl-NL" sz="2300" kern="1200" baseline="0" smtClean="0">
                <a:solidFill>
                  <a:schemeClr val="bg1"/>
                </a:solidFill>
                <a:latin typeface="Alwyn Light" charset="0"/>
                <a:ea typeface="Alwyn Light" charset="0"/>
                <a:cs typeface="Alwyn Light" charset="0"/>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spcAft>
                <a:spcPct val="0"/>
              </a:spcAft>
            </a:pPr>
            <a:r>
              <a:rPr lang="nl-NL" dirty="0" smtClean="0"/>
              <a:t>Plaats tekst</a:t>
            </a:r>
            <a:endParaRPr lang="nl-NL" dirty="0"/>
          </a:p>
        </p:txBody>
      </p:sp>
    </p:spTree>
    <p:extLst>
      <p:ext uri="{BB962C8B-B14F-4D97-AF65-F5344CB8AC3E}">
        <p14:creationId xmlns:p14="http://schemas.microsoft.com/office/powerpoint/2010/main" val="318187793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Foto + quote">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1" hasCustomPrompt="1"/>
          </p:nvPr>
        </p:nvSpPr>
        <p:spPr>
          <a:xfrm>
            <a:off x="0" y="0"/>
            <a:ext cx="9144000"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pic>
        <p:nvPicPr>
          <p:cNvPr id="13" name="Afbeelding 12"/>
          <p:cNvPicPr>
            <a:picLocks noChangeAspect="1"/>
          </p:cNvPicPr>
          <p:nvPr userDrawn="1"/>
        </p:nvPicPr>
        <p:blipFill rotWithShape="1">
          <a:blip r:embed="rId2"/>
          <a:srcRect t="-16916" r="7170" b="-16916"/>
          <a:stretch/>
        </p:blipFill>
        <p:spPr>
          <a:xfrm>
            <a:off x="7739021" y="4454475"/>
            <a:ext cx="1404979" cy="486496"/>
          </a:xfrm>
          <a:prstGeom prst="rect">
            <a:avLst/>
          </a:prstGeom>
        </p:spPr>
      </p:pic>
      <p:sp>
        <p:nvSpPr>
          <p:cNvPr id="14" name="Tijdelijke aanduiding voor tekst 13"/>
          <p:cNvSpPr>
            <a:spLocks noGrp="1"/>
          </p:cNvSpPr>
          <p:nvPr>
            <p:ph type="body" sz="quarter" idx="10" hasCustomPrompt="1"/>
          </p:nvPr>
        </p:nvSpPr>
        <p:spPr>
          <a:xfrm>
            <a:off x="5508104" y="1707654"/>
            <a:ext cx="3240088" cy="1367408"/>
          </a:xfrm>
          <a:prstGeom prst="rect">
            <a:avLst/>
          </a:prstGeom>
          <a:noFill/>
          <a:ln>
            <a:noFill/>
          </a:ln>
          <a:effectLst/>
        </p:spPr>
        <p:txBody>
          <a:bodyPr lIns="91425" tIns="91425" rIns="91425" bIns="91425" anchor="t" anchorCtr="0">
            <a:noAutofit/>
          </a:bodyPr>
          <a:lstStyle>
            <a:lvl1pPr algn="ctr">
              <a:lnSpc>
                <a:spcPct val="90000"/>
              </a:lnSpc>
              <a:defRPr lang="nl-NL" sz="2500" kern="1200" baseline="0" smtClean="0">
                <a:solidFill>
                  <a:srgbClr val="6F0142"/>
                </a:solidFill>
                <a:latin typeface="Alwyn" panose="00000400000000000000" pitchFamily="2" charset="0"/>
                <a:ea typeface="Alwyn Light"/>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quote</a:t>
            </a:r>
          </a:p>
          <a:p>
            <a:pPr lvl="0" algn="ctr">
              <a:lnSpc>
                <a:spcPct val="90000"/>
              </a:lnSpc>
              <a:spcBef>
                <a:spcPts val="0"/>
              </a:spcBef>
              <a:spcAft>
                <a:spcPct val="0"/>
              </a:spcAft>
            </a:pPr>
            <a:r>
              <a:rPr lang="nl-NL" dirty="0" smtClean="0"/>
              <a:t>Wanneer nodig, wordt de kleur wit</a:t>
            </a:r>
          </a:p>
        </p:txBody>
      </p:sp>
    </p:spTree>
    <p:extLst>
      <p:ext uri="{BB962C8B-B14F-4D97-AF65-F5344CB8AC3E}">
        <p14:creationId xmlns:p14="http://schemas.microsoft.com/office/powerpoint/2010/main" val="95573235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HEADLINE ">
    <p:spTree>
      <p:nvGrpSpPr>
        <p:cNvPr id="1" name=""/>
        <p:cNvGrpSpPr/>
        <p:nvPr/>
      </p:nvGrpSpPr>
      <p:grpSpPr>
        <a:xfrm>
          <a:off x="0" y="0"/>
          <a:ext cx="0" cy="0"/>
          <a:chOff x="0" y="0"/>
          <a:chExt cx="0" cy="0"/>
        </a:xfrm>
      </p:grpSpPr>
      <p:grpSp>
        <p:nvGrpSpPr>
          <p:cNvPr id="3" name="Groeperen 2"/>
          <p:cNvGrpSpPr/>
          <p:nvPr userDrawn="1"/>
        </p:nvGrpSpPr>
        <p:grpSpPr>
          <a:xfrm>
            <a:off x="7238666" y="4587974"/>
            <a:ext cx="1910880" cy="564408"/>
            <a:chOff x="7233120" y="4433389"/>
            <a:chExt cx="1910880" cy="564408"/>
          </a:xfrm>
        </p:grpSpPr>
        <p:grpSp>
          <p:nvGrpSpPr>
            <p:cNvPr id="4" name="Group 6"/>
            <p:cNvGrpSpPr/>
            <p:nvPr/>
          </p:nvGrpSpPr>
          <p:grpSpPr>
            <a:xfrm>
              <a:off x="7233120" y="4952078"/>
              <a:ext cx="1910880" cy="45719"/>
              <a:chOff x="3978247" y="5494178"/>
              <a:chExt cx="3293256" cy="140901"/>
            </a:xfrm>
          </p:grpSpPr>
          <p:sp>
            <p:nvSpPr>
              <p:cNvPr id="6"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5" name="Afbeelding 4"/>
            <p:cNvPicPr>
              <a:picLocks noChangeAspect="1"/>
            </p:cNvPicPr>
            <p:nvPr/>
          </p:nvPicPr>
          <p:blipFill>
            <a:blip r:embed="rId2"/>
            <a:stretch>
              <a:fillRect/>
            </a:stretch>
          </p:blipFill>
          <p:spPr>
            <a:xfrm>
              <a:off x="7233120" y="4433389"/>
              <a:ext cx="1652446" cy="363538"/>
            </a:xfrm>
            <a:prstGeom prst="rect">
              <a:avLst/>
            </a:prstGeom>
          </p:spPr>
        </p:pic>
      </p:grpSp>
      <p:sp>
        <p:nvSpPr>
          <p:cNvPr id="11"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5" name="Tijdelijke aanduiding voor tekst 10"/>
          <p:cNvSpPr>
            <a:spLocks noGrp="1"/>
          </p:cNvSpPr>
          <p:nvPr>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lvl="0">
              <a:lnSpc>
                <a:spcPct val="140000"/>
              </a:lnSpc>
              <a:spcAft>
                <a:spcPct val="0"/>
              </a:spcAft>
            </a:pPr>
            <a:r>
              <a:rPr lang="nl-NL" dirty="0" smtClean="0"/>
              <a:t>Subtitel</a:t>
            </a:r>
            <a:endParaRPr lang="nl-NL" dirty="0"/>
          </a:p>
        </p:txBody>
      </p:sp>
    </p:spTree>
    <p:extLst>
      <p:ext uri="{BB962C8B-B14F-4D97-AF65-F5344CB8AC3E}">
        <p14:creationId xmlns:p14="http://schemas.microsoft.com/office/powerpoint/2010/main" val="205877859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HEADLINE geen logo">
    <p:spTree>
      <p:nvGrpSpPr>
        <p:cNvPr id="1" name=""/>
        <p:cNvGrpSpPr/>
        <p:nvPr/>
      </p:nvGrpSpPr>
      <p:grpSpPr>
        <a:xfrm>
          <a:off x="0" y="0"/>
          <a:ext cx="0" cy="0"/>
          <a:chOff x="0" y="0"/>
          <a:chExt cx="0" cy="0"/>
        </a:xfrm>
      </p:grpSpPr>
      <p:sp>
        <p:nvSpPr>
          <p:cNvPr id="11"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5" name="Tijdelijke aanduiding voor tekst 10"/>
          <p:cNvSpPr>
            <a:spLocks noGrp="1"/>
          </p:cNvSpPr>
          <p:nvPr>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lang="nl-NL" dirty="0" smtClean="0"/>
              <a:t>Subtitel</a:t>
            </a:r>
            <a:endParaRPr lang="nl-NL" dirty="0"/>
          </a:p>
        </p:txBody>
      </p:sp>
    </p:spTree>
    <p:extLst>
      <p:ext uri="{BB962C8B-B14F-4D97-AF65-F5344CB8AC3E}">
        <p14:creationId xmlns:p14="http://schemas.microsoft.com/office/powerpoint/2010/main" val="79804137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3 foto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pic>
        <p:nvPicPr>
          <p:cNvPr id="14" name="Afbeelding 13"/>
          <p:cNvPicPr>
            <a:picLocks noChangeAspect="1"/>
          </p:cNvPicPr>
          <p:nvPr userDrawn="1"/>
        </p:nvPicPr>
        <p:blipFill>
          <a:blip r:embed="rId3"/>
          <a:stretch>
            <a:fillRect/>
          </a:stretch>
        </p:blipFill>
        <p:spPr>
          <a:xfrm>
            <a:off x="2742125" y="411510"/>
            <a:ext cx="3888432" cy="447170"/>
          </a:xfrm>
          <a:prstGeom prst="rect">
            <a:avLst/>
          </a:prstGeom>
        </p:spPr>
      </p:pic>
      <p:sp>
        <p:nvSpPr>
          <p:cNvPr id="17" name="Rectangle 7"/>
          <p:cNvSpPr/>
          <p:nvPr/>
        </p:nvSpPr>
        <p:spPr>
          <a:xfrm>
            <a:off x="589850" y="1085870"/>
            <a:ext cx="2481126" cy="45719"/>
          </a:xfrm>
          <a:prstGeom prst="rect">
            <a:avLst/>
          </a:prstGeom>
          <a:solidFill>
            <a:srgbClr val="E94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Rectangle 8"/>
          <p:cNvSpPr/>
          <p:nvPr/>
        </p:nvSpPr>
        <p:spPr>
          <a:xfrm>
            <a:off x="3329801" y="1085871"/>
            <a:ext cx="2505434"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6" name="Rectangle 10"/>
          <p:cNvSpPr/>
          <p:nvPr/>
        </p:nvSpPr>
        <p:spPr>
          <a:xfrm>
            <a:off x="6082441" y="1079967"/>
            <a:ext cx="2495454"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jdelijke aanduiding voor afbeelding 3"/>
          <p:cNvSpPr>
            <a:spLocks noGrp="1"/>
          </p:cNvSpPr>
          <p:nvPr>
            <p:ph type="pic" sz="quarter" idx="10" hasCustomPrompt="1"/>
          </p:nvPr>
        </p:nvSpPr>
        <p:spPr>
          <a:xfrm>
            <a:off x="590550"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2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2" name="Tijdelijke aanduiding voor tekst 13"/>
          <p:cNvSpPr>
            <a:spLocks noGrp="1"/>
          </p:cNvSpPr>
          <p:nvPr>
            <p:ph type="body" sz="quarter" idx="11" hasCustomPrompt="1"/>
          </p:nvPr>
        </p:nvSpPr>
        <p:spPr>
          <a:xfrm>
            <a:off x="590550" y="3278138"/>
            <a:ext cx="2492044" cy="817091"/>
          </a:xfrm>
          <a:prstGeom prst="rect">
            <a:avLst/>
          </a:prstGeom>
          <a:noFill/>
          <a:ln>
            <a:noFill/>
          </a:ln>
        </p:spPr>
        <p:txBody>
          <a:bodyPr lIns="91425" tIns="91425" rIns="91425" bIns="91425" anchor="t" anchorCtr="0">
            <a:noAutofit/>
          </a:bodyPr>
          <a:lstStyle>
            <a:lvl1pPr algn="ctr">
              <a:defRPr lang="nl-NL" sz="1600" kern="1200" dirty="0" smtClean="0">
                <a:solidFill>
                  <a:srgbClr val="F0850F"/>
                </a:solidFill>
                <a:latin typeface="Alwyn"/>
                <a:cs typeface="Alwyn"/>
              </a:defRPr>
            </a:lvl1pPr>
          </a:lstStyle>
          <a:p>
            <a:pPr lvl="0" algn="ctr">
              <a:lnSpc>
                <a:spcPct val="80000"/>
              </a:lnSpc>
              <a:spcBef>
                <a:spcPts val="0"/>
              </a:spcBef>
              <a:spcAft>
                <a:spcPct val="0"/>
              </a:spcAft>
            </a:pPr>
            <a:r>
              <a:rPr lang="nl-NL" dirty="0" smtClean="0"/>
              <a:t>Plaats tekst hier</a:t>
            </a:r>
          </a:p>
        </p:txBody>
      </p:sp>
      <p:sp>
        <p:nvSpPr>
          <p:cNvPr id="43" name="Tijdelijke aanduiding voor afbeelding 3"/>
          <p:cNvSpPr>
            <a:spLocks noGrp="1"/>
          </p:cNvSpPr>
          <p:nvPr>
            <p:ph type="pic" sz="quarter" idx="12" hasCustomPrompt="1"/>
          </p:nvPr>
        </p:nvSpPr>
        <p:spPr>
          <a:xfrm>
            <a:off x="3339727"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0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4" name="Tijdelijke aanduiding voor tekst 13"/>
          <p:cNvSpPr>
            <a:spLocks noGrp="1"/>
          </p:cNvSpPr>
          <p:nvPr>
            <p:ph type="body" sz="quarter" idx="13" hasCustomPrompt="1"/>
          </p:nvPr>
        </p:nvSpPr>
        <p:spPr>
          <a:xfrm>
            <a:off x="3339727" y="3278138"/>
            <a:ext cx="2492044" cy="817091"/>
          </a:xfrm>
          <a:prstGeom prst="rect">
            <a:avLst/>
          </a:prstGeom>
          <a:noFill/>
          <a:ln>
            <a:noFill/>
          </a:ln>
        </p:spPr>
        <p:txBody>
          <a:bodyPr lIns="91425" tIns="91425" rIns="91425" bIns="91425" anchor="t" anchorCtr="0">
            <a:noAutofit/>
          </a:bodyPr>
          <a:lstStyle>
            <a:lvl1pPr algn="ctr">
              <a:defRPr lang="nl-NL" sz="1600" kern="1200" dirty="0" smtClean="0">
                <a:solidFill>
                  <a:srgbClr val="00A9E1"/>
                </a:solidFill>
                <a:latin typeface="Alwyn"/>
                <a:cs typeface="Alwyn"/>
              </a:defRPr>
            </a:lvl1pPr>
          </a:lstStyle>
          <a:p>
            <a:pPr lvl="0" algn="ctr">
              <a:lnSpc>
                <a:spcPct val="80000"/>
              </a:lnSpc>
              <a:spcBef>
                <a:spcPts val="0"/>
              </a:spcBef>
              <a:spcAft>
                <a:spcPct val="0"/>
              </a:spcAft>
            </a:pPr>
            <a:r>
              <a:rPr lang="nl-NL" dirty="0" smtClean="0"/>
              <a:t>Plaats tekst hier</a:t>
            </a:r>
          </a:p>
        </p:txBody>
      </p:sp>
      <p:sp>
        <p:nvSpPr>
          <p:cNvPr id="45" name="Tijdelijke aanduiding voor afbeelding 3"/>
          <p:cNvSpPr>
            <a:spLocks noGrp="1"/>
          </p:cNvSpPr>
          <p:nvPr>
            <p:ph type="pic" sz="quarter" idx="14" hasCustomPrompt="1"/>
          </p:nvPr>
        </p:nvSpPr>
        <p:spPr>
          <a:xfrm>
            <a:off x="6081433" y="1563638"/>
            <a:ext cx="2479675" cy="1714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6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46" name="Tijdelijke aanduiding voor tekst 13"/>
          <p:cNvSpPr>
            <a:spLocks noGrp="1"/>
          </p:cNvSpPr>
          <p:nvPr>
            <p:ph type="body" sz="quarter" idx="15" hasCustomPrompt="1"/>
          </p:nvPr>
        </p:nvSpPr>
        <p:spPr>
          <a:xfrm>
            <a:off x="6081433" y="3278138"/>
            <a:ext cx="2492044" cy="817091"/>
          </a:xfrm>
          <a:prstGeom prst="rect">
            <a:avLst/>
          </a:prstGeom>
          <a:noFill/>
          <a:ln>
            <a:noFill/>
          </a:ln>
        </p:spPr>
        <p:txBody>
          <a:bodyPr lIns="91425" tIns="91425" rIns="91425" bIns="91425" anchor="t" anchorCtr="0">
            <a:noAutofit/>
          </a:bodyPr>
          <a:lstStyle>
            <a:lvl1pPr algn="ctr">
              <a:defRPr lang="nl-NL" sz="1400" kern="1200" dirty="0" smtClean="0">
                <a:solidFill>
                  <a:srgbClr val="FE309E"/>
                </a:solidFill>
                <a:latin typeface="Alwyn"/>
                <a:cs typeface="Alwyn"/>
              </a:defRPr>
            </a:lvl1pPr>
          </a:lstStyle>
          <a:p>
            <a:pPr lvl="0" algn="ctr">
              <a:lnSpc>
                <a:spcPct val="80000"/>
              </a:lnSpc>
              <a:spcBef>
                <a:spcPts val="0"/>
              </a:spcBef>
              <a:spcAft>
                <a:spcPct val="0"/>
              </a:spcAft>
            </a:pPr>
            <a:r>
              <a:rPr lang="nl-NL" dirty="0" smtClean="0"/>
              <a:t>Plaats tekst hier</a:t>
            </a:r>
          </a:p>
        </p:txBody>
      </p:sp>
    </p:spTree>
    <p:extLst>
      <p:ext uri="{BB962C8B-B14F-4D97-AF65-F5344CB8AC3E}">
        <p14:creationId xmlns:p14="http://schemas.microsoft.com/office/powerpoint/2010/main" val="383990522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3 pijler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52" name="Tijdelijke aanduiding voor tekst 10"/>
          <p:cNvSpPr>
            <a:spLocks noGrp="1"/>
          </p:cNvSpPr>
          <p:nvPr userDrawn="1">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28" name="Oval 3"/>
          <p:cNvSpPr/>
          <p:nvPr/>
        </p:nvSpPr>
        <p:spPr>
          <a:xfrm>
            <a:off x="3487356" y="1491630"/>
            <a:ext cx="2362200" cy="2362200"/>
          </a:xfrm>
          <a:prstGeom prst="ellipse">
            <a:avLst/>
          </a:prstGeom>
          <a:solidFill>
            <a:srgbClr val="1E2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Oval 1"/>
          <p:cNvSpPr/>
          <p:nvPr/>
        </p:nvSpPr>
        <p:spPr>
          <a:xfrm>
            <a:off x="744156" y="1491631"/>
            <a:ext cx="2362200" cy="2362200"/>
          </a:xfrm>
          <a:prstGeom prst="ellipse">
            <a:avLst/>
          </a:prstGeom>
          <a:solidFill>
            <a:srgbClr val="6F8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Oval 4"/>
          <p:cNvSpPr/>
          <p:nvPr/>
        </p:nvSpPr>
        <p:spPr>
          <a:xfrm>
            <a:off x="6172200" y="1491630"/>
            <a:ext cx="2362200" cy="2362200"/>
          </a:xfrm>
          <a:prstGeom prst="ellipse">
            <a:avLst/>
          </a:prstGeom>
          <a:solidFill>
            <a:srgbClr val="985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0" name="Tijdelijke aanduiding voor tekst 4"/>
          <p:cNvSpPr>
            <a:spLocks noGrp="1"/>
          </p:cNvSpPr>
          <p:nvPr>
            <p:ph type="body" sz="quarter" idx="16" hasCustomPrompt="1"/>
          </p:nvPr>
        </p:nvSpPr>
        <p:spPr>
          <a:xfrm>
            <a:off x="770576"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51" name="Tijdelijke aanduiding voor tekst 4"/>
          <p:cNvSpPr>
            <a:spLocks noGrp="1"/>
          </p:cNvSpPr>
          <p:nvPr>
            <p:ph type="body" sz="quarter" idx="17" hasCustomPrompt="1"/>
          </p:nvPr>
        </p:nvSpPr>
        <p:spPr>
          <a:xfrm>
            <a:off x="770576"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54" name="Tijdelijke aanduiding voor illustratie 3"/>
          <p:cNvSpPr>
            <a:spLocks noGrp="1"/>
          </p:cNvSpPr>
          <p:nvPr>
            <p:ph type="clipArt" sz="quarter" idx="24" hasCustomPrompt="1"/>
          </p:nvPr>
        </p:nvSpPr>
        <p:spPr>
          <a:xfrm>
            <a:off x="765887"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58" name="Tijdelijke aanduiding voor tekst 4"/>
          <p:cNvSpPr>
            <a:spLocks noGrp="1"/>
          </p:cNvSpPr>
          <p:nvPr>
            <p:ph type="body" sz="quarter" idx="25" hasCustomPrompt="1"/>
          </p:nvPr>
        </p:nvSpPr>
        <p:spPr>
          <a:xfrm>
            <a:off x="3510651"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59" name="Tijdelijke aanduiding voor tekst 4"/>
          <p:cNvSpPr>
            <a:spLocks noGrp="1"/>
          </p:cNvSpPr>
          <p:nvPr>
            <p:ph type="body" sz="quarter" idx="26" hasCustomPrompt="1"/>
          </p:nvPr>
        </p:nvSpPr>
        <p:spPr>
          <a:xfrm>
            <a:off x="3510651"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60" name="Tijdelijke aanduiding voor illustratie 3"/>
          <p:cNvSpPr>
            <a:spLocks noGrp="1"/>
          </p:cNvSpPr>
          <p:nvPr>
            <p:ph type="clipArt" sz="quarter" idx="27" hasCustomPrompt="1"/>
          </p:nvPr>
        </p:nvSpPr>
        <p:spPr>
          <a:xfrm>
            <a:off x="3505962"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62" name="Tijdelijke aanduiding voor tekst 4"/>
          <p:cNvSpPr>
            <a:spLocks noGrp="1"/>
          </p:cNvSpPr>
          <p:nvPr>
            <p:ph type="body" sz="quarter" idx="28" hasCustomPrompt="1"/>
          </p:nvPr>
        </p:nvSpPr>
        <p:spPr>
          <a:xfrm>
            <a:off x="6200725" y="2643759"/>
            <a:ext cx="2318510" cy="288080"/>
          </a:xfrm>
          <a:prstGeom prst="rect">
            <a:avLst/>
          </a:prstGeom>
        </p:spPr>
        <p:txBody>
          <a:bodyPr vert="horz"/>
          <a:lstStyle>
            <a:lvl1pPr algn="ctr">
              <a:defRPr lang="nl-NL" sz="1600" b="0" kern="1200" dirty="0" smtClean="0">
                <a:solidFill>
                  <a:schemeClr val="bg2"/>
                </a:solidFill>
                <a:latin typeface="Alwyn Bold"/>
                <a:ea typeface="Alwyn"/>
                <a:cs typeface="Alwyn Bold"/>
              </a:defRPr>
            </a:lvl1pPr>
            <a:lvl2pPr algn="ctr">
              <a:defRPr/>
            </a:lvl2pPr>
            <a:lvl3pPr algn="ctr">
              <a:defRPr/>
            </a:lvl3pPr>
            <a:lvl4pPr algn="ctr">
              <a:defRPr/>
            </a:lvl4pPr>
            <a:lvl5pPr algn="ctr">
              <a:defRPr/>
            </a:lvl5pPr>
          </a:lstStyle>
          <a:p>
            <a:pPr lvl="0"/>
            <a:r>
              <a:rPr lang="nl-NL" dirty="0" smtClean="0"/>
              <a:t>Titel</a:t>
            </a:r>
          </a:p>
        </p:txBody>
      </p:sp>
      <p:sp>
        <p:nvSpPr>
          <p:cNvPr id="63" name="Tijdelijke aanduiding voor tekst 4"/>
          <p:cNvSpPr>
            <a:spLocks noGrp="1"/>
          </p:cNvSpPr>
          <p:nvPr>
            <p:ph type="body" sz="quarter" idx="29" hasCustomPrompt="1"/>
          </p:nvPr>
        </p:nvSpPr>
        <p:spPr>
          <a:xfrm>
            <a:off x="6200725" y="2931742"/>
            <a:ext cx="2318510" cy="288080"/>
          </a:xfrm>
          <a:prstGeom prst="rect">
            <a:avLst/>
          </a:prstGeom>
        </p:spPr>
        <p:txBody>
          <a:bodyPr vert="horz"/>
          <a:lstStyle>
            <a:lvl1pPr algn="ctr">
              <a:defRPr lang="nl-NL" sz="1600" b="0" kern="1200" baseline="0" dirty="0" smtClean="0">
                <a:solidFill>
                  <a:schemeClr val="bg2"/>
                </a:solidFill>
                <a:latin typeface="Alwyn" panose="00000400000000000000" pitchFamily="2" charset="0"/>
                <a:ea typeface="Alwyn"/>
                <a:cs typeface="Alwyn Light"/>
              </a:defRPr>
            </a:lvl1pPr>
            <a:lvl2pPr algn="ctr">
              <a:defRPr/>
            </a:lvl2pPr>
            <a:lvl3pPr algn="ctr">
              <a:defRPr/>
            </a:lvl3pPr>
            <a:lvl4pPr algn="ctr">
              <a:defRPr/>
            </a:lvl4pPr>
            <a:lvl5pPr algn="ctr">
              <a:defRPr/>
            </a:lvl5pPr>
          </a:lstStyle>
          <a:p>
            <a:pPr lvl="0"/>
            <a:r>
              <a:rPr lang="nl-NL" dirty="0" smtClean="0"/>
              <a:t>subtitel</a:t>
            </a:r>
          </a:p>
        </p:txBody>
      </p:sp>
      <p:sp>
        <p:nvSpPr>
          <p:cNvPr id="65" name="Tijdelijke aanduiding voor illustratie 3"/>
          <p:cNvSpPr>
            <a:spLocks noGrp="1"/>
          </p:cNvSpPr>
          <p:nvPr>
            <p:ph type="clipArt" sz="quarter" idx="30" hasCustomPrompt="1"/>
          </p:nvPr>
        </p:nvSpPr>
        <p:spPr>
          <a:xfrm>
            <a:off x="6196036" y="1491631"/>
            <a:ext cx="2325470" cy="1152128"/>
          </a:xfrm>
          <a:prstGeom prst="rect">
            <a:avLst/>
          </a:prstGeom>
        </p:spPr>
        <p:txBody>
          <a:bodyPr vert="horz" anchor="ctr" anchorCtr="0"/>
          <a:lstStyle>
            <a:lvl1pPr algn="ctr">
              <a:defRPr>
                <a:solidFill>
                  <a:schemeClr val="bg1"/>
                </a:solidFill>
              </a:defRPr>
            </a:lvl1pPr>
          </a:lstStyle>
          <a:p>
            <a:r>
              <a:rPr lang="nl-NL" dirty="0" smtClean="0"/>
              <a:t>Plaats icoon</a:t>
            </a:r>
            <a:endParaRPr lang="nl-NL" dirty="0"/>
          </a:p>
        </p:txBody>
      </p:sp>
      <p:sp>
        <p:nvSpPr>
          <p:cNvPr id="27" name="Tijdelijke aanduiding voor tekst 10"/>
          <p:cNvSpPr>
            <a:spLocks noGrp="1"/>
          </p:cNvSpPr>
          <p:nvPr>
            <p:ph type="body" sz="quarter" idx="11" hasCustomPrompt="1"/>
          </p:nvPr>
        </p:nvSpPr>
        <p:spPr>
          <a:xfrm>
            <a:off x="417701" y="611665"/>
            <a:ext cx="8569200" cy="437043"/>
          </a:xfrm>
          <a:prstGeom prst="rect">
            <a:avLst/>
          </a:prstGeom>
        </p:spPr>
        <p:txBody>
          <a:bodyPr wrap="square">
            <a:spAutoFit/>
          </a:bodyPr>
          <a:lstStyle>
            <a:lvl1pPr>
              <a:defRPr lang="nl-NL" sz="1600" kern="1200" baseline="0" dirty="0">
                <a:solidFill>
                  <a:schemeClr val="accent1"/>
                </a:solidFill>
                <a:latin typeface="Alwyn" panose="00000400000000000000" pitchFamily="2" charset="0"/>
                <a:ea typeface="Alwyn"/>
                <a:cs typeface="Alwyn Ligh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lang="nl-NL" dirty="0" smtClean="0"/>
              <a:t>Subtitel</a:t>
            </a:r>
            <a:endParaRPr lang="nl-NL" dirty="0"/>
          </a:p>
        </p:txBody>
      </p:sp>
    </p:spTree>
    <p:extLst>
      <p:ext uri="{BB962C8B-B14F-4D97-AF65-F5344CB8AC3E}">
        <p14:creationId xmlns:p14="http://schemas.microsoft.com/office/powerpoint/2010/main" val="306267706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Foto links Titel circel 1">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6F84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285236262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Foto links Titel circel 2">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1E2D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393954"/>
          </a:xfrm>
          <a:prstGeom prst="rect">
            <a:avLst/>
          </a:prstGeom>
        </p:spPr>
        <p:txBody>
          <a:bodyPr wrap="square">
            <a:spAutoFit/>
          </a:bodyPr>
          <a:lstStyle>
            <a:lvl1pPr>
              <a:defRPr lang="nl-NL" sz="14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122475230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Foto links Titel circel 3">
    <p:spTree>
      <p:nvGrpSpPr>
        <p:cNvPr id="1" name=""/>
        <p:cNvGrpSpPr/>
        <p:nvPr/>
      </p:nvGrpSpPr>
      <p:grpSpPr>
        <a:xfrm>
          <a:off x="0" y="0"/>
          <a:ext cx="0" cy="0"/>
          <a:chOff x="0" y="0"/>
          <a:chExt cx="0" cy="0"/>
        </a:xfrm>
      </p:grpSpPr>
      <p:grpSp>
        <p:nvGrpSpPr>
          <p:cNvPr id="10" name="Groeperen 9"/>
          <p:cNvGrpSpPr/>
          <p:nvPr userDrawn="1"/>
        </p:nvGrpSpPr>
        <p:grpSpPr>
          <a:xfrm>
            <a:off x="7238666" y="4587974"/>
            <a:ext cx="1910880" cy="564408"/>
            <a:chOff x="7233120" y="4433389"/>
            <a:chExt cx="1910880" cy="564408"/>
          </a:xfrm>
        </p:grpSpPr>
        <p:grpSp>
          <p:nvGrpSpPr>
            <p:cNvPr id="11" name="Group 6"/>
            <p:cNvGrpSpPr/>
            <p:nvPr/>
          </p:nvGrpSpPr>
          <p:grpSpPr>
            <a:xfrm>
              <a:off x="7233120" y="4952078"/>
              <a:ext cx="1910880" cy="45719"/>
              <a:chOff x="3978247" y="5494178"/>
              <a:chExt cx="3293256" cy="140901"/>
            </a:xfrm>
          </p:grpSpPr>
          <p:sp>
            <p:nvSpPr>
              <p:cNvPr id="15"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7"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8"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19"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12" name="Afbeelding 11"/>
            <p:cNvPicPr>
              <a:picLocks noChangeAspect="1"/>
            </p:cNvPicPr>
            <p:nvPr/>
          </p:nvPicPr>
          <p:blipFill>
            <a:blip r:embed="rId2"/>
            <a:stretch>
              <a:fillRect/>
            </a:stretch>
          </p:blipFill>
          <p:spPr>
            <a:xfrm>
              <a:off x="7233120" y="4433389"/>
              <a:ext cx="1652446" cy="363538"/>
            </a:xfrm>
            <a:prstGeom prst="rect">
              <a:avLst/>
            </a:prstGeom>
          </p:spPr>
        </p:pic>
      </p:grpSp>
      <p:sp>
        <p:nvSpPr>
          <p:cNvPr id="16" name="Oval 4"/>
          <p:cNvSpPr/>
          <p:nvPr/>
        </p:nvSpPr>
        <p:spPr>
          <a:xfrm>
            <a:off x="6631544" y="278423"/>
            <a:ext cx="1211124" cy="1194649"/>
          </a:xfrm>
          <a:prstGeom prst="ellipse">
            <a:avLst/>
          </a:prstGeom>
          <a:solidFill>
            <a:srgbClr val="985F4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8F8F8"/>
              </a:solidFill>
              <a:effectLst/>
              <a:uLnTx/>
              <a:uFillTx/>
              <a:latin typeface="Arial"/>
              <a:ea typeface="+mn-ea"/>
              <a:cs typeface="+mn-cs"/>
            </a:endParaRPr>
          </a:p>
        </p:txBody>
      </p:sp>
      <p:sp>
        <p:nvSpPr>
          <p:cNvPr id="26" name="Tijdelijke aanduiding voor tekst 13"/>
          <p:cNvSpPr>
            <a:spLocks noGrp="1"/>
          </p:cNvSpPr>
          <p:nvPr>
            <p:ph type="body" sz="quarter" idx="10" hasCustomPrompt="1"/>
          </p:nvPr>
        </p:nvSpPr>
        <p:spPr>
          <a:xfrm>
            <a:off x="6631544" y="535206"/>
            <a:ext cx="1242664" cy="648072"/>
          </a:xfrm>
          <a:prstGeom prst="rect">
            <a:avLst/>
          </a:prstGeom>
          <a:noFill/>
          <a:ln>
            <a:noFill/>
          </a:ln>
          <a:effectLst/>
        </p:spPr>
        <p:txBody>
          <a:bodyPr lIns="91425" tIns="91425" rIns="91425" bIns="91425" anchor="t" anchorCtr="0">
            <a:noAutofit/>
          </a:bodyPr>
          <a:lstStyle>
            <a:lvl1pPr algn="ctr">
              <a:lnSpc>
                <a:spcPct val="90000"/>
              </a:lnSpc>
              <a:defRPr lang="nl-NL" sz="2000" kern="1200" baseline="0" smtClean="0">
                <a:solidFill>
                  <a:srgbClr val="FFFFFF"/>
                </a:solidFill>
                <a:latin typeface="Alwyn Bold"/>
                <a:ea typeface="Alwyn Light"/>
                <a:cs typeface="Alwyn Bold"/>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gn="ctr">
              <a:lnSpc>
                <a:spcPct val="90000"/>
              </a:lnSpc>
              <a:spcBef>
                <a:spcPts val="0"/>
              </a:spcBef>
              <a:spcAft>
                <a:spcPct val="0"/>
              </a:spcAft>
            </a:pPr>
            <a:r>
              <a:rPr lang="nl-NL" dirty="0" smtClean="0"/>
              <a:t>Plaats titel</a:t>
            </a:r>
          </a:p>
        </p:txBody>
      </p:sp>
      <p:sp>
        <p:nvSpPr>
          <p:cNvPr id="27" name="Tijdelijke aanduiding voor afbeelding 23"/>
          <p:cNvSpPr>
            <a:spLocks noGrp="1"/>
          </p:cNvSpPr>
          <p:nvPr>
            <p:ph type="pic" sz="quarter" idx="12" hasCustomPrompt="1"/>
          </p:nvPr>
        </p:nvSpPr>
        <p:spPr>
          <a:xfrm>
            <a:off x="0" y="0"/>
            <a:ext cx="5392738" cy="514350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kumimoji="0" lang="nl-NL" sz="1400" b="0" i="0" u="none" strike="noStrike" kern="0" cap="none" spc="0" normalizeH="0" baseline="0" noProof="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
        <p:nvSpPr>
          <p:cNvPr id="13" name="Tijdelijke aanduiding voor tekst 20"/>
          <p:cNvSpPr>
            <a:spLocks noGrp="1"/>
          </p:cNvSpPr>
          <p:nvPr>
            <p:ph type="body" sz="quarter" idx="11" hasCustomPrompt="1"/>
          </p:nvPr>
        </p:nvSpPr>
        <p:spPr>
          <a:xfrm>
            <a:off x="5690722" y="1681747"/>
            <a:ext cx="3200390" cy="437043"/>
          </a:xfrm>
          <a:prstGeom prst="rect">
            <a:avLst/>
          </a:prstGeom>
        </p:spPr>
        <p:txBody>
          <a:bodyPr wrap="square">
            <a:spAutoFit/>
          </a:bodyPr>
          <a:lstStyle>
            <a:lvl1pPr>
              <a:defRPr lang="nl-NL" sz="1600" kern="1200" baseline="0" smtClean="0">
                <a:solidFill>
                  <a:schemeClr val="accent1"/>
                </a:solidFill>
                <a:latin typeface="Alwyn" panose="00000400000000000000" pitchFamily="2" charset="0"/>
                <a:ea typeface="Alwyn"/>
                <a:cs typeface="Alwyn Light"/>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40000"/>
              </a:lnSpc>
              <a:spcAft>
                <a:spcPct val="0"/>
              </a:spcAft>
            </a:pPr>
            <a:r>
              <a:rPr lang="nl-NL" dirty="0" smtClean="0"/>
              <a:t>Tekstveld</a:t>
            </a:r>
            <a:endParaRPr lang="nl-NL" dirty="0"/>
          </a:p>
        </p:txBody>
      </p:sp>
    </p:spTree>
    <p:extLst>
      <p:ext uri="{BB962C8B-B14F-4D97-AF65-F5344CB8AC3E}">
        <p14:creationId xmlns:p14="http://schemas.microsoft.com/office/powerpoint/2010/main" val="39237276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foto links tekst rechts">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27" name="Rectangle 5"/>
          <p:cNvSpPr/>
          <p:nvPr userDrawn="1"/>
        </p:nvSpPr>
        <p:spPr>
          <a:xfrm>
            <a:off x="5867400" y="1059582"/>
            <a:ext cx="3276600" cy="3244849"/>
          </a:xfrm>
          <a:prstGeom prst="rect">
            <a:avLst/>
          </a:prstGeom>
          <a:solidFill>
            <a:srgbClr val="6F014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800"/>
          </a:p>
        </p:txBody>
      </p:sp>
      <p:sp>
        <p:nvSpPr>
          <p:cNvPr id="37"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8" name="Tijdelijke aanduiding voor tekst 20"/>
          <p:cNvSpPr>
            <a:spLocks noGrp="1"/>
          </p:cNvSpPr>
          <p:nvPr>
            <p:ph type="body" sz="quarter" idx="11" hasCustomPrompt="1"/>
          </p:nvPr>
        </p:nvSpPr>
        <p:spPr>
          <a:xfrm>
            <a:off x="5858054" y="1877954"/>
            <a:ext cx="3285946" cy="397032"/>
          </a:xfrm>
          <a:prstGeom prst="rect">
            <a:avLst/>
          </a:prstGeom>
        </p:spPr>
        <p:txBody>
          <a:bodyPr wrap="square">
            <a:spAutoFit/>
          </a:bodyPr>
          <a:lstStyle>
            <a:lvl1pPr algn="ctr">
              <a:defRPr lang="nl-NL" sz="1800" kern="1200" baseline="0" dirty="0">
                <a:solidFill>
                  <a:schemeClr val="bg1"/>
                </a:solidFill>
                <a:latin typeface="Alwyn Medium" panose="00000500000000000000" pitchFamily="2" charset="0"/>
                <a:cs typeface="Alwyn Light"/>
              </a:defRPr>
            </a:lvl1pPr>
          </a:lstStyle>
          <a:p>
            <a:pPr marL="0" lvl="0" indent="0" algn="ctr" defTabSz="779252" fontAlgn="auto">
              <a:spcBef>
                <a:spcPts val="852"/>
              </a:spcBef>
              <a:spcAft>
                <a:spcPts val="0"/>
              </a:spcAft>
              <a:buClr>
                <a:srgbClr val="7F004B"/>
              </a:buClr>
              <a:buNone/>
            </a:pPr>
            <a:r>
              <a:rPr lang="nl-NL" dirty="0" smtClean="0"/>
              <a:t>Plaats tekst hier</a:t>
            </a:r>
            <a:endParaRPr lang="nl-NL" dirty="0"/>
          </a:p>
        </p:txBody>
      </p:sp>
      <p:sp>
        <p:nvSpPr>
          <p:cNvPr id="3" name="Tijdelijke aanduiding voor afbeelding 2"/>
          <p:cNvSpPr>
            <a:spLocks noGrp="1"/>
          </p:cNvSpPr>
          <p:nvPr>
            <p:ph type="pic" sz="quarter" idx="12" hasCustomPrompt="1"/>
          </p:nvPr>
        </p:nvSpPr>
        <p:spPr>
          <a:xfrm>
            <a:off x="0" y="1058863"/>
            <a:ext cx="5867400" cy="3244850"/>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p>
          <a:p>
            <a:endParaRPr lang="nl-NL" dirty="0"/>
          </a:p>
        </p:txBody>
      </p:sp>
    </p:spTree>
    <p:extLst>
      <p:ext uri="{BB962C8B-B14F-4D97-AF65-F5344CB8AC3E}">
        <p14:creationId xmlns:p14="http://schemas.microsoft.com/office/powerpoint/2010/main" val="86862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2 kolommen">
    <p:spTree>
      <p:nvGrpSpPr>
        <p:cNvPr id="1" name=""/>
        <p:cNvGrpSpPr/>
        <p:nvPr/>
      </p:nvGrpSpPr>
      <p:grpSpPr>
        <a:xfrm>
          <a:off x="0" y="0"/>
          <a:ext cx="0" cy="0"/>
          <a:chOff x="0" y="0"/>
          <a:chExt cx="0" cy="0"/>
        </a:xfrm>
      </p:grpSpPr>
      <p:grpSp>
        <p:nvGrpSpPr>
          <p:cNvPr id="20" name="Groeperen 19"/>
          <p:cNvGrpSpPr/>
          <p:nvPr userDrawn="1"/>
        </p:nvGrpSpPr>
        <p:grpSpPr>
          <a:xfrm>
            <a:off x="7238666" y="4587974"/>
            <a:ext cx="1910880" cy="564408"/>
            <a:chOff x="7233120" y="4433389"/>
            <a:chExt cx="1910880" cy="564408"/>
          </a:xfrm>
        </p:grpSpPr>
        <p:grpSp>
          <p:nvGrpSpPr>
            <p:cNvPr id="21" name="Group 6"/>
            <p:cNvGrpSpPr/>
            <p:nvPr/>
          </p:nvGrpSpPr>
          <p:grpSpPr>
            <a:xfrm>
              <a:off x="7233120" y="4952078"/>
              <a:ext cx="1910880" cy="45719"/>
              <a:chOff x="3978247" y="5494178"/>
              <a:chExt cx="3293256" cy="140901"/>
            </a:xfrm>
          </p:grpSpPr>
          <p:sp>
            <p:nvSpPr>
              <p:cNvPr id="23" name="Rectangle 7"/>
              <p:cNvSpPr/>
              <p:nvPr/>
            </p:nvSpPr>
            <p:spPr>
              <a:xfrm>
                <a:off x="3978247" y="5494178"/>
                <a:ext cx="784124" cy="140901"/>
              </a:xfrm>
              <a:prstGeom prst="rect">
                <a:avLst/>
              </a:prstGeom>
              <a:solidFill>
                <a:srgbClr val="6F01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4" name="Rectangle 8"/>
              <p:cNvSpPr/>
              <p:nvPr/>
            </p:nvSpPr>
            <p:spPr>
              <a:xfrm>
                <a:off x="4817534" y="5494178"/>
                <a:ext cx="784124" cy="140901"/>
              </a:xfrm>
              <a:prstGeom prst="rect">
                <a:avLst/>
              </a:prstGeom>
              <a:solidFill>
                <a:srgbClr val="E94D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5" name="Rectangle 9"/>
              <p:cNvSpPr/>
              <p:nvPr/>
            </p:nvSpPr>
            <p:spPr>
              <a:xfrm>
                <a:off x="5648093" y="5494178"/>
                <a:ext cx="784124" cy="140901"/>
              </a:xfrm>
              <a:prstGeom prst="rect">
                <a:avLst/>
              </a:prstGeom>
              <a:solidFill>
                <a:srgbClr val="1398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sp>
            <p:nvSpPr>
              <p:cNvPr id="26" name="Rectangle 10"/>
              <p:cNvSpPr/>
              <p:nvPr/>
            </p:nvSpPr>
            <p:spPr>
              <a:xfrm>
                <a:off x="6487379" y="5494178"/>
                <a:ext cx="784124" cy="140901"/>
              </a:xfrm>
              <a:prstGeom prst="rect">
                <a:avLst/>
              </a:prstGeom>
              <a:solidFill>
                <a:srgbClr val="C100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30000" noProof="0">
                  <a:ln>
                    <a:noFill/>
                  </a:ln>
                  <a:solidFill>
                    <a:srgbClr val="F8F8F8"/>
                  </a:solidFill>
                  <a:effectLst/>
                  <a:uLnTx/>
                  <a:uFillTx/>
                  <a:latin typeface="Arial"/>
                  <a:ea typeface="+mn-ea"/>
                  <a:cs typeface="+mn-cs"/>
                </a:endParaRPr>
              </a:p>
            </p:txBody>
          </p:sp>
        </p:grpSp>
        <p:pic>
          <p:nvPicPr>
            <p:cNvPr id="22" name="Afbeelding 21"/>
            <p:cNvPicPr>
              <a:picLocks noChangeAspect="1"/>
            </p:cNvPicPr>
            <p:nvPr/>
          </p:nvPicPr>
          <p:blipFill>
            <a:blip r:embed="rId2"/>
            <a:stretch>
              <a:fillRect/>
            </a:stretch>
          </p:blipFill>
          <p:spPr>
            <a:xfrm>
              <a:off x="7233120" y="4433389"/>
              <a:ext cx="1652446" cy="363538"/>
            </a:xfrm>
            <a:prstGeom prst="rect">
              <a:avLst/>
            </a:prstGeom>
          </p:spPr>
        </p:pic>
      </p:grpSp>
      <p:sp>
        <p:nvSpPr>
          <p:cNvPr id="37" name="Tijdelijke aanduiding voor tekst 10"/>
          <p:cNvSpPr>
            <a:spLocks noGrp="1"/>
          </p:cNvSpPr>
          <p:nvPr>
            <p:ph type="body" sz="quarter" idx="10" hasCustomPrompt="1"/>
          </p:nvPr>
        </p:nvSpPr>
        <p:spPr>
          <a:xfrm>
            <a:off x="395288" y="101071"/>
            <a:ext cx="8569200" cy="576263"/>
          </a:xfrm>
          <a:prstGeom prst="rect">
            <a:avLst/>
          </a:prstGeom>
          <a:noFill/>
          <a:ln>
            <a:noFill/>
          </a:ln>
        </p:spPr>
        <p:txBody>
          <a:bodyPr lIns="91425" tIns="91425" rIns="91425" bIns="91425" anchor="t" anchorCtr="0">
            <a:noAutofit/>
          </a:bodyPr>
          <a:lstStyle>
            <a:lvl1pPr>
              <a:defRPr lang="nl-NL" sz="3000" kern="1200" cap="all" smtClean="0">
                <a:solidFill>
                  <a:schemeClr val="tx2"/>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13" name="Rectangle 6"/>
          <p:cNvSpPr/>
          <p:nvPr userDrawn="1"/>
        </p:nvSpPr>
        <p:spPr>
          <a:xfrm>
            <a:off x="1835696" y="1491630"/>
            <a:ext cx="2736304" cy="2664296"/>
          </a:xfrm>
          <a:prstGeom prst="rect">
            <a:avLst/>
          </a:prstGeom>
          <a:solidFill>
            <a:srgbClr val="F8F8F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lwyn Light"/>
              <a:ea typeface="Alwyn Light"/>
              <a:cs typeface="Alwyn Light"/>
            </a:endParaRPr>
          </a:p>
        </p:txBody>
      </p:sp>
      <p:sp>
        <p:nvSpPr>
          <p:cNvPr id="14" name="Rectangle 6"/>
          <p:cNvSpPr/>
          <p:nvPr userDrawn="1"/>
        </p:nvSpPr>
        <p:spPr>
          <a:xfrm>
            <a:off x="467544" y="1491630"/>
            <a:ext cx="1368152" cy="2664296"/>
          </a:xfrm>
          <a:prstGeom prst="rect">
            <a:avLst/>
          </a:prstGeom>
          <a:solidFill>
            <a:srgbClr val="00A9E1"/>
          </a:solidFill>
          <a:ln w="25400" cap="flat" cmpd="sng" algn="ctr">
            <a:noFill/>
            <a:prstDash val="solid"/>
          </a:ln>
          <a:effectLst/>
        </p:spPr>
        <p:txBody>
          <a:bodyPr tIns="216000" r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8F8F8"/>
              </a:solidFill>
              <a:effectLst/>
              <a:uLnTx/>
              <a:uFillTx/>
              <a:latin typeface="Alwyn" charset="0"/>
              <a:ea typeface="Alwyn" charset="0"/>
              <a:cs typeface="Alwyn" charset="0"/>
            </a:endParaRPr>
          </a:p>
        </p:txBody>
      </p:sp>
      <p:sp>
        <p:nvSpPr>
          <p:cNvPr id="16" name="Rectangle 6"/>
          <p:cNvSpPr/>
          <p:nvPr userDrawn="1"/>
        </p:nvSpPr>
        <p:spPr>
          <a:xfrm>
            <a:off x="6084168" y="1491630"/>
            <a:ext cx="2736304" cy="2664296"/>
          </a:xfrm>
          <a:prstGeom prst="rect">
            <a:avLst/>
          </a:prstGeom>
          <a:solidFill>
            <a:srgbClr val="F8F8F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lwyn Light"/>
              <a:ea typeface="Alwyn Light"/>
              <a:cs typeface="Alwyn Light"/>
            </a:endParaRPr>
          </a:p>
        </p:txBody>
      </p:sp>
      <p:sp>
        <p:nvSpPr>
          <p:cNvPr id="17" name="Rectangle 6"/>
          <p:cNvSpPr/>
          <p:nvPr userDrawn="1"/>
        </p:nvSpPr>
        <p:spPr>
          <a:xfrm>
            <a:off x="4716016" y="1491630"/>
            <a:ext cx="1368152" cy="2664296"/>
          </a:xfrm>
          <a:prstGeom prst="rect">
            <a:avLst/>
          </a:prstGeom>
          <a:solidFill>
            <a:srgbClr val="F0850F"/>
          </a:solidFill>
          <a:ln w="25400" cap="flat" cmpd="sng" algn="ctr">
            <a:noFill/>
            <a:prstDash val="solid"/>
          </a:ln>
          <a:effectLst/>
        </p:spPr>
        <p:txBody>
          <a:bodyPr tIns="216000" r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8F8F8"/>
              </a:solidFill>
              <a:effectLst/>
              <a:uLnTx/>
              <a:uFillTx/>
              <a:latin typeface="Alwyn" charset="0"/>
              <a:ea typeface="Alwyn" charset="0"/>
              <a:cs typeface="Alwyn" charset="0"/>
            </a:endParaRPr>
          </a:p>
        </p:txBody>
      </p:sp>
      <p:sp>
        <p:nvSpPr>
          <p:cNvPr id="29" name="Tijdelijke aanduiding voor tekst 20"/>
          <p:cNvSpPr>
            <a:spLocks noGrp="1"/>
          </p:cNvSpPr>
          <p:nvPr>
            <p:ph type="body" sz="quarter" idx="11" hasCustomPrompt="1"/>
          </p:nvPr>
        </p:nvSpPr>
        <p:spPr>
          <a:xfrm>
            <a:off x="1964770" y="1635646"/>
            <a:ext cx="2448272" cy="437043"/>
          </a:xfrm>
          <a:prstGeom prst="rect">
            <a:avLst/>
          </a:prstGeom>
          <a:noFill/>
        </p:spPr>
        <p:txBody>
          <a:bodyPr wrap="square">
            <a:spAutoFit/>
          </a:bodyPr>
          <a:lstStyle>
            <a:lvl1pPr marL="140400" indent="-140400">
              <a:lnSpc>
                <a:spcPct val="120000"/>
              </a:lnSpc>
              <a:defRPr lang="nl-NL" sz="1600" kern="1200" baseline="0" dirty="0">
                <a:solidFill>
                  <a:srgbClr val="6F0142"/>
                </a:solidFill>
                <a:latin typeface="Alwyn" panose="00000400000000000000" pitchFamily="2" charset="0"/>
                <a:ea typeface="Alwyn"/>
                <a:cs typeface="Alwyn Light"/>
              </a:defRPr>
            </a:lvl1pPr>
          </a:lstStyle>
          <a:p>
            <a:pPr marL="285750" lvl="0" indent="-285750">
              <a:lnSpc>
                <a:spcPct val="140000"/>
              </a:lnSpc>
              <a:spcAft>
                <a:spcPct val="0"/>
              </a:spcAft>
              <a:buClr>
                <a:srgbClr val="6F0142"/>
              </a:buClr>
              <a:buSzPct val="100000"/>
              <a:buFont typeface="Lucida Grande"/>
              <a:buChar char="•"/>
            </a:pPr>
            <a:r>
              <a:rPr lang="nl-NL" dirty="0" smtClean="0"/>
              <a:t>Plaats tekst hier.</a:t>
            </a:r>
            <a:endParaRPr lang="nl-NL" dirty="0"/>
          </a:p>
        </p:txBody>
      </p:sp>
      <p:sp>
        <p:nvSpPr>
          <p:cNvPr id="3" name="Tijdelijke aanduiding voor tekst 2"/>
          <p:cNvSpPr>
            <a:spLocks noGrp="1"/>
          </p:cNvSpPr>
          <p:nvPr>
            <p:ph type="body" sz="quarter" idx="12" hasCustomPrompt="1"/>
          </p:nvPr>
        </p:nvSpPr>
        <p:spPr>
          <a:xfrm>
            <a:off x="469611" y="1635646"/>
            <a:ext cx="1366085" cy="1978869"/>
          </a:xfrm>
          <a:prstGeom prst="rect">
            <a:avLst/>
          </a:prstGeom>
        </p:spPr>
        <p:txBody>
          <a:bodyPr vert="horz"/>
          <a:lstStyle>
            <a:lvl1pPr>
              <a:defRPr kumimoji="0" lang="nl-NL" sz="1700" b="1" i="0" u="none" strike="noStrike" kern="0" cap="none" spc="0" normalizeH="0" baseline="0" dirty="0" smtClean="0">
                <a:ln>
                  <a:noFill/>
                </a:ln>
                <a:solidFill>
                  <a:srgbClr val="F8F8F8"/>
                </a:solidFill>
                <a:effectLst/>
                <a:uLnTx/>
                <a:uFillTx/>
                <a:latin typeface="Alwyn" charset="0"/>
                <a:ea typeface="Alwyn" charset="0"/>
                <a:cs typeface="Alwyn" charset="0"/>
              </a:defRPr>
            </a:lvl1pPr>
          </a:lstStyle>
          <a:p>
            <a:pPr lvl="0"/>
            <a:r>
              <a:rPr lang="nl-NL" dirty="0" smtClean="0"/>
              <a:t>Titel</a:t>
            </a:r>
            <a:endParaRPr lang="nl-NL" dirty="0"/>
          </a:p>
        </p:txBody>
      </p:sp>
      <p:sp>
        <p:nvSpPr>
          <p:cNvPr id="32" name="Tijdelijke aanduiding voor tekst 2"/>
          <p:cNvSpPr>
            <a:spLocks noGrp="1"/>
          </p:cNvSpPr>
          <p:nvPr>
            <p:ph type="body" sz="quarter" idx="13" hasCustomPrompt="1"/>
          </p:nvPr>
        </p:nvSpPr>
        <p:spPr>
          <a:xfrm>
            <a:off x="469611" y="1023579"/>
            <a:ext cx="4678453" cy="360040"/>
          </a:xfrm>
          <a:prstGeom prst="rect">
            <a:avLst/>
          </a:prstGeom>
        </p:spPr>
        <p:txBody>
          <a:bodyPr vert="horz"/>
          <a:lstStyle>
            <a:lvl1pPr>
              <a:defRPr kumimoji="0" lang="nl-NL" sz="1800" b="0" i="0" u="none" strike="noStrike" kern="0" cap="none" spc="0" normalizeH="0" baseline="0" dirty="0">
                <a:ln>
                  <a:noFill/>
                </a:ln>
                <a:solidFill>
                  <a:srgbClr val="6F0142"/>
                </a:solidFill>
                <a:effectLst/>
                <a:uLnTx/>
                <a:uFillTx/>
                <a:latin typeface="Alwyn" panose="00000400000000000000" pitchFamily="2" charset="0"/>
                <a:ea typeface="Alwyn Light" charset="0"/>
                <a:cs typeface="Alwyn Light" charset="0"/>
              </a:defRPr>
            </a:lvl1pPr>
          </a:lstStyle>
          <a:p>
            <a:pPr lvl="0"/>
            <a:r>
              <a:rPr lang="nl-NL" dirty="0" smtClean="0"/>
              <a:t>Titel</a:t>
            </a:r>
            <a:endParaRPr lang="nl-NL" dirty="0"/>
          </a:p>
        </p:txBody>
      </p:sp>
      <p:sp>
        <p:nvSpPr>
          <p:cNvPr id="33" name="Tijdelijke aanduiding voor tekst 20"/>
          <p:cNvSpPr>
            <a:spLocks noGrp="1"/>
          </p:cNvSpPr>
          <p:nvPr>
            <p:ph type="body" sz="quarter" idx="14" hasCustomPrompt="1"/>
          </p:nvPr>
        </p:nvSpPr>
        <p:spPr>
          <a:xfrm>
            <a:off x="6215534" y="1635646"/>
            <a:ext cx="2448272" cy="437043"/>
          </a:xfrm>
          <a:prstGeom prst="rect">
            <a:avLst/>
          </a:prstGeom>
          <a:noFill/>
        </p:spPr>
        <p:txBody>
          <a:bodyPr wrap="square">
            <a:spAutoFit/>
          </a:bodyPr>
          <a:lstStyle>
            <a:lvl1pPr marL="140400" indent="-140400">
              <a:lnSpc>
                <a:spcPct val="120000"/>
              </a:lnSpc>
              <a:defRPr lang="nl-NL" sz="1600" kern="1200" baseline="0" dirty="0">
                <a:solidFill>
                  <a:srgbClr val="6F0142"/>
                </a:solidFill>
                <a:latin typeface="Alwyn" panose="00000400000000000000" pitchFamily="2" charset="0"/>
                <a:ea typeface="Alwyn"/>
                <a:cs typeface="Alwyn Light"/>
              </a:defRPr>
            </a:lvl1pPr>
          </a:lstStyle>
          <a:p>
            <a:pPr marL="285750" lvl="0" indent="-285750">
              <a:lnSpc>
                <a:spcPct val="140000"/>
              </a:lnSpc>
              <a:spcAft>
                <a:spcPct val="0"/>
              </a:spcAft>
              <a:buClr>
                <a:srgbClr val="6F0142"/>
              </a:buClr>
              <a:buSzPct val="100000"/>
              <a:buFont typeface="Lucida Grande"/>
              <a:buChar char="•"/>
            </a:pPr>
            <a:r>
              <a:rPr lang="nl-NL" dirty="0" smtClean="0"/>
              <a:t>Plaats tekst hier.</a:t>
            </a:r>
            <a:endParaRPr lang="nl-NL" dirty="0"/>
          </a:p>
        </p:txBody>
      </p:sp>
      <p:sp>
        <p:nvSpPr>
          <p:cNvPr id="34" name="Tijdelijke aanduiding voor tekst 2"/>
          <p:cNvSpPr>
            <a:spLocks noGrp="1"/>
          </p:cNvSpPr>
          <p:nvPr>
            <p:ph type="body" sz="quarter" idx="15" hasCustomPrompt="1"/>
          </p:nvPr>
        </p:nvSpPr>
        <p:spPr>
          <a:xfrm>
            <a:off x="4720375" y="1635646"/>
            <a:ext cx="1366085" cy="1978869"/>
          </a:xfrm>
          <a:prstGeom prst="rect">
            <a:avLst/>
          </a:prstGeom>
        </p:spPr>
        <p:txBody>
          <a:bodyPr vert="horz"/>
          <a:lstStyle>
            <a:lvl1pPr>
              <a:defRPr kumimoji="0" lang="nl-NL" sz="1700" b="1" i="0" u="none" strike="noStrike" kern="0" cap="none" spc="0" normalizeH="0" baseline="0" dirty="0" smtClean="0">
                <a:ln>
                  <a:noFill/>
                </a:ln>
                <a:solidFill>
                  <a:srgbClr val="F8F8F8"/>
                </a:solidFill>
                <a:effectLst/>
                <a:uLnTx/>
                <a:uFillTx/>
                <a:latin typeface="Alwyn" charset="0"/>
                <a:ea typeface="Alwyn" charset="0"/>
                <a:cs typeface="Alwyn" charset="0"/>
              </a:defRPr>
            </a:lvl1pPr>
          </a:lstStyle>
          <a:p>
            <a:pPr lvl="0"/>
            <a:r>
              <a:rPr lang="nl-NL" dirty="0" smtClean="0"/>
              <a:t>Titel</a:t>
            </a:r>
            <a:endParaRPr lang="nl-NL" dirty="0"/>
          </a:p>
        </p:txBody>
      </p:sp>
    </p:spTree>
    <p:extLst>
      <p:ext uri="{BB962C8B-B14F-4D97-AF65-F5344CB8AC3E}">
        <p14:creationId xmlns:p14="http://schemas.microsoft.com/office/powerpoint/2010/main" val="107496072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foto onder">
    <p:spTree>
      <p:nvGrpSpPr>
        <p:cNvPr id="1" name=""/>
        <p:cNvGrpSpPr/>
        <p:nvPr/>
      </p:nvGrpSpPr>
      <p:grpSpPr>
        <a:xfrm>
          <a:off x="0" y="0"/>
          <a:ext cx="0" cy="0"/>
          <a:chOff x="0" y="0"/>
          <a:chExt cx="0" cy="0"/>
        </a:xfrm>
      </p:grpSpPr>
      <p:sp>
        <p:nvSpPr>
          <p:cNvPr id="20" name="Rectangle 5"/>
          <p:cNvSpPr/>
          <p:nvPr userDrawn="1"/>
        </p:nvSpPr>
        <p:spPr>
          <a:xfrm>
            <a:off x="0" y="0"/>
            <a:ext cx="9144000" cy="1365251"/>
          </a:xfrm>
          <a:prstGeom prst="rect">
            <a:avLst/>
          </a:prstGeom>
          <a:solidFill>
            <a:srgbClr val="6F014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800"/>
          </a:p>
        </p:txBody>
      </p:sp>
      <p:sp>
        <p:nvSpPr>
          <p:cNvPr id="16" name="Tijdelijke aanduiding voor tekst 10"/>
          <p:cNvSpPr>
            <a:spLocks noGrp="1"/>
          </p:cNvSpPr>
          <p:nvPr>
            <p:ph type="body" sz="quarter" idx="10" hasCustomPrompt="1"/>
          </p:nvPr>
        </p:nvSpPr>
        <p:spPr>
          <a:xfrm>
            <a:off x="179512" y="267494"/>
            <a:ext cx="8784976" cy="576263"/>
          </a:xfrm>
          <a:prstGeom prst="rect">
            <a:avLst/>
          </a:prstGeom>
          <a:noFill/>
          <a:ln>
            <a:noFill/>
          </a:ln>
        </p:spPr>
        <p:txBody>
          <a:bodyPr lIns="91425" tIns="91425" rIns="91425" bIns="91425" anchor="t" anchorCtr="0">
            <a:noAutofit/>
          </a:bodyPr>
          <a:lstStyle>
            <a:lvl1pPr algn="ctr">
              <a:defRPr lang="nl-NL" sz="3000" kern="1200" cap="all" smtClean="0">
                <a:solidFill>
                  <a:schemeClr val="bg1"/>
                </a:solidFill>
                <a:latin typeface="Alwyn"/>
                <a:ea typeface="Alwyn Light"/>
                <a:cs typeface="Alwyn"/>
              </a:defRPr>
            </a:lvl1pPr>
            <a:lvl2pPr>
              <a:defRPr lang="nl-NL" kern="1200" smtClean="0">
                <a:latin typeface="Arial" charset="0"/>
                <a:ea typeface="+mn-ea"/>
                <a:cs typeface="+mn-cs"/>
              </a:defRPr>
            </a:lvl2pPr>
            <a:lvl3pPr>
              <a:defRPr lang="nl-NL" kern="1200" smtClean="0">
                <a:latin typeface="Arial" charset="0"/>
                <a:ea typeface="+mn-ea"/>
                <a:cs typeface="+mn-cs"/>
              </a:defRPr>
            </a:lvl3pPr>
            <a:lvl4pPr>
              <a:defRPr lang="nl-NL" kern="1200" smtClean="0">
                <a:latin typeface="Arial" charset="0"/>
                <a:ea typeface="+mn-ea"/>
                <a:cs typeface="+mn-cs"/>
              </a:defRPr>
            </a:lvl4pPr>
            <a:lvl5pPr>
              <a:defRPr lang="nl-NL" kern="1200">
                <a:latin typeface="Arial" charset="0"/>
                <a:ea typeface="+mn-ea"/>
                <a:cs typeface="+mn-cs"/>
              </a:defRPr>
            </a:lvl5pPr>
          </a:lstStyle>
          <a:p>
            <a:pPr lvl="0">
              <a:lnSpc>
                <a:spcPct val="115000"/>
              </a:lnSpc>
              <a:spcBef>
                <a:spcPts val="0"/>
              </a:spcBef>
              <a:spcAft>
                <a:spcPct val="0"/>
              </a:spcAft>
            </a:pPr>
            <a:r>
              <a:rPr lang="nl-NL" dirty="0" smtClean="0"/>
              <a:t>titel</a:t>
            </a:r>
            <a:endParaRPr lang="nl-NL" dirty="0"/>
          </a:p>
        </p:txBody>
      </p:sp>
      <p:sp>
        <p:nvSpPr>
          <p:cNvPr id="3" name="Tijdelijke aanduiding voor afbeelding 2"/>
          <p:cNvSpPr>
            <a:spLocks noGrp="1"/>
          </p:cNvSpPr>
          <p:nvPr>
            <p:ph type="pic" sz="quarter" idx="11" hasCustomPrompt="1"/>
          </p:nvPr>
        </p:nvSpPr>
        <p:spPr>
          <a:xfrm>
            <a:off x="0" y="1365251"/>
            <a:ext cx="9148763" cy="3787132"/>
          </a:xfrm>
          <a:prstGeom prst="rect">
            <a:avLst/>
          </a:prstGeom>
        </p:spPr>
        <p:txBody>
          <a:bodyPr vert="horz"/>
          <a:lstStyle>
            <a:lvl1pPr marL="0" marR="0" indent="0" algn="l" defTabSz="914400" rtl="0" eaLnBrk="1" fontAlgn="base" latinLnBrk="0" hangingPunct="1">
              <a:lnSpc>
                <a:spcPct val="140000"/>
              </a:lnSpc>
              <a:spcBef>
                <a:spcPct val="0"/>
              </a:spcBef>
              <a:spcAft>
                <a:spcPct val="0"/>
              </a:spcAft>
              <a:buClrTx/>
              <a:buSzTx/>
              <a:buFontTx/>
              <a:buNone/>
              <a:tabLst/>
              <a:defRPr baseline="0"/>
            </a:lvl1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nl-NL" sz="1400" b="0" i="0" u="none" strike="noStrike" kern="0" cap="none" spc="0" normalizeH="0" baseline="0" noProof="0" dirty="0" smtClean="0">
                <a:ln>
                  <a:noFill/>
                </a:ln>
                <a:solidFill>
                  <a:srgbClr val="000000"/>
                </a:solidFill>
                <a:effectLst/>
                <a:uLnTx/>
                <a:uFillTx/>
                <a:latin typeface="+mn-lt"/>
                <a:ea typeface="+mn-ea"/>
                <a:cs typeface="+mn-cs"/>
              </a:rPr>
              <a:t>Foto invoegen</a:t>
            </a:r>
            <a:endParaRPr kumimoji="0" lang="nl-NL" sz="1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33937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76" name="Rechthoek: met één afgeronde hoek 75">
            <a:extLst>
              <a:ext uri="{FF2B5EF4-FFF2-40B4-BE49-F238E27FC236}">
                <a16:creationId xmlns:a16="http://schemas.microsoft.com/office/drawing/2014/main" id="{894EFEC2-5204-4C59-A528-43CBAA8830C6}"/>
              </a:ext>
            </a:extLst>
          </p:cNvPr>
          <p:cNvSpPr/>
          <p:nvPr userDrawn="1"/>
        </p:nvSpPr>
        <p:spPr>
          <a:xfrm>
            <a:off x="539354" y="1413413"/>
            <a:ext cx="8064102" cy="2726209"/>
          </a:xfrm>
          <a:prstGeom prst="round1Rect">
            <a:avLst>
              <a:gd name="adj" fmla="val 1061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err="1">
              <a:ln>
                <a:noFill/>
              </a:ln>
              <a:solidFill>
                <a:prstClr val="white"/>
              </a:solidFill>
              <a:effectLst/>
              <a:uLnTx/>
              <a:uFillTx/>
              <a:latin typeface="Alwyn"/>
              <a:ea typeface="+mn-ea"/>
              <a:cs typeface="+mn-cs"/>
            </a:endParaRP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673439" y="1553203"/>
            <a:ext cx="7795932" cy="2481914"/>
          </a:xfrm>
          <a:noFill/>
        </p:spPr>
        <p:txBody>
          <a:bodyPr tIns="0" bIns="1008000" anchor="ctr" anchorCtr="0"/>
          <a:lstStyle>
            <a:lvl1pPr marL="0" indent="0" algn="ctr">
              <a:spcBef>
                <a:spcPts val="0"/>
              </a:spcBef>
              <a:spcAft>
                <a:spcPts val="0"/>
              </a:spcAft>
              <a:buNone/>
              <a:defRPr sz="900" i="1">
                <a:solidFill>
                  <a:schemeClr val="bg1">
                    <a:lumMod val="50000"/>
                  </a:schemeClr>
                </a:solidFill>
              </a:defRPr>
            </a:lvl1pPr>
          </a:lstStyle>
          <a:p>
            <a:r>
              <a:rPr lang="nl-NL" dirty="0"/>
              <a:t>Klik op onderstaand pictogram </a:t>
            </a:r>
            <a:br>
              <a:rPr lang="nl-NL" dirty="0"/>
            </a:br>
            <a:r>
              <a:rPr lang="nl-NL" dirty="0"/>
              <a:t>om een grafiek in te voegen.</a:t>
            </a:r>
          </a:p>
        </p:txBody>
      </p:sp>
      <p:sp>
        <p:nvSpPr>
          <p:cNvPr id="14" name="Rechthoek: afgeronde hoeken 6">
            <a:extLst>
              <a:ext uri="{FF2B5EF4-FFF2-40B4-BE49-F238E27FC236}">
                <a16:creationId xmlns:a16="http://schemas.microsoft.com/office/drawing/2014/main" id="{AAE701A4-A6CD-4AC6-BAE6-8E86AE2B22DF}"/>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GRAFIEK</a:t>
            </a:r>
          </a:p>
        </p:txBody>
      </p:sp>
      <p:sp>
        <p:nvSpPr>
          <p:cNvPr id="15" name="Text Placeholder 3">
            <a:extLst>
              <a:ext uri="{FF2B5EF4-FFF2-40B4-BE49-F238E27FC236}">
                <a16:creationId xmlns:a16="http://schemas.microsoft.com/office/drawing/2014/main" id="{FA477810-AC7D-4326-B3BC-7DCA01D1A55A}"/>
              </a:ext>
            </a:extLst>
          </p:cNvPr>
          <p:cNvSpPr>
            <a:spLocks noGrp="1"/>
          </p:cNvSpPr>
          <p:nvPr>
            <p:ph type="body" sz="quarter" idx="16" hasCustomPrompt="1"/>
          </p:nvPr>
        </p:nvSpPr>
        <p:spPr>
          <a:xfrm>
            <a:off x="539999" y="1161000"/>
            <a:ext cx="8068061" cy="270000"/>
          </a:xfrm>
        </p:spPr>
        <p:txBody>
          <a:bodyPr/>
          <a:lstStyle>
            <a:lvl1pPr marL="0" indent="0">
              <a:buNone/>
              <a:defRPr sz="1500" b="1" spc="38" baseline="0">
                <a:solidFill>
                  <a:schemeClr val="accent6"/>
                </a:solidFill>
              </a:defRPr>
            </a:lvl1pPr>
          </a:lstStyle>
          <a:p>
            <a:pPr lvl="0"/>
            <a:r>
              <a:rPr lang="en-US" dirty="0" err="1"/>
              <a:t>Ruimte</a:t>
            </a:r>
            <a:r>
              <a:rPr lang="en-US" dirty="0"/>
              <a:t> </a:t>
            </a:r>
            <a:r>
              <a:rPr lang="en-US" dirty="0" err="1"/>
              <a:t>voor</a:t>
            </a:r>
            <a:r>
              <a:rPr lang="en-US" dirty="0"/>
              <a:t> </a:t>
            </a:r>
            <a:r>
              <a:rPr lang="en-US" dirty="0" err="1"/>
              <a:t>een</a:t>
            </a:r>
            <a:r>
              <a:rPr lang="en-US" dirty="0"/>
              <a:t> </a:t>
            </a:r>
            <a:r>
              <a:rPr lang="en-US" dirty="0" err="1"/>
              <a:t>eventuele</a:t>
            </a:r>
            <a:r>
              <a:rPr lang="en-US" dirty="0"/>
              <a:t> </a:t>
            </a:r>
            <a:r>
              <a:rPr lang="en-US" dirty="0" err="1"/>
              <a:t>subtitel</a:t>
            </a:r>
            <a:endParaRPr lang="nl-NL" dirty="0"/>
          </a:p>
        </p:txBody>
      </p:sp>
      <p:grpSp>
        <p:nvGrpSpPr>
          <p:cNvPr id="21" name="Group 20">
            <a:extLst>
              <a:ext uri="{FF2B5EF4-FFF2-40B4-BE49-F238E27FC236}">
                <a16:creationId xmlns:a16="http://schemas.microsoft.com/office/drawing/2014/main" id="{6363F7FF-1794-42BD-91D4-F3D120BBC78A}"/>
              </a:ext>
            </a:extLst>
          </p:cNvPr>
          <p:cNvGrpSpPr/>
          <p:nvPr userDrawn="1"/>
        </p:nvGrpSpPr>
        <p:grpSpPr>
          <a:xfrm>
            <a:off x="-2" y="5088726"/>
            <a:ext cx="9143978" cy="54775"/>
            <a:chOff x="-2" y="6784967"/>
            <a:chExt cx="12191970" cy="73033"/>
          </a:xfrm>
        </p:grpSpPr>
        <p:sp>
          <p:nvSpPr>
            <p:cNvPr id="22" name="Rechthoek 77">
              <a:extLst>
                <a:ext uri="{FF2B5EF4-FFF2-40B4-BE49-F238E27FC236}">
                  <a16:creationId xmlns:a16="http://schemas.microsoft.com/office/drawing/2014/main" id="{9876F428-51E5-4113-8C62-9EAF2EDDAD00}"/>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99">
              <a:extLst>
                <a:ext uri="{FF2B5EF4-FFF2-40B4-BE49-F238E27FC236}">
                  <a16:creationId xmlns:a16="http://schemas.microsoft.com/office/drawing/2014/main" id="{A037DB14-8FF4-404C-8EE9-C3D565E5C534}"/>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4" name="Rechthoek 141">
              <a:extLst>
                <a:ext uri="{FF2B5EF4-FFF2-40B4-BE49-F238E27FC236}">
                  <a16:creationId xmlns:a16="http://schemas.microsoft.com/office/drawing/2014/main" id="{846FDE53-ADAF-4B88-9692-16FC6819BA65}"/>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5" name="Rechthoek 142">
              <a:extLst>
                <a:ext uri="{FF2B5EF4-FFF2-40B4-BE49-F238E27FC236}">
                  <a16:creationId xmlns:a16="http://schemas.microsoft.com/office/drawing/2014/main" id="{6A4F7A01-BD12-4650-BC0D-A6D0E4945FE0}"/>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7" name="Footer Placeholder 22">
            <a:extLst>
              <a:ext uri="{FF2B5EF4-FFF2-40B4-BE49-F238E27FC236}">
                <a16:creationId xmlns:a16="http://schemas.microsoft.com/office/drawing/2014/main" id="{C17EEB0F-F7EA-4A83-BBC5-02EA307258BC}"/>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6" name="Slide Number Placeholder 4">
            <a:extLst>
              <a:ext uri="{FF2B5EF4-FFF2-40B4-BE49-F238E27FC236}">
                <a16:creationId xmlns:a16="http://schemas.microsoft.com/office/drawing/2014/main" id="{387F5396-E5FE-4FDD-95AA-D15BB7D54EA4}"/>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17" name="Titel 1">
            <a:extLst>
              <a:ext uri="{FF2B5EF4-FFF2-40B4-BE49-F238E27FC236}">
                <a16:creationId xmlns:a16="http://schemas.microsoft.com/office/drawing/2014/main" id="{5317F9F2-AC52-455E-9504-84ECB3575F1D}"/>
              </a:ext>
            </a:extLst>
          </p:cNvPr>
          <p:cNvSpPr>
            <a:spLocks noGrp="1"/>
          </p:cNvSpPr>
          <p:nvPr>
            <p:ph type="title" hasCustomPrompt="1"/>
          </p:nvPr>
        </p:nvSpPr>
        <p:spPr>
          <a:xfrm>
            <a:off x="539999" y="405000"/>
            <a:ext cx="8063100" cy="540000"/>
          </a:xfrm>
        </p:spPr>
        <p:txBody>
          <a:bodyPr/>
          <a:lstStyle>
            <a:lvl1pPr>
              <a:defRPr/>
            </a:lvl1pPr>
          </a:lstStyle>
          <a:p>
            <a:r>
              <a:rPr lang="nl-NL" noProof="0" dirty="0"/>
              <a:t>Titel</a:t>
            </a:r>
            <a:br>
              <a:rPr lang="nl-NL" noProof="0" dirty="0"/>
            </a:br>
            <a:endParaRPr lang="nl-NL" noProof="0" dirty="0"/>
          </a:p>
        </p:txBody>
      </p:sp>
      <p:grpSp>
        <p:nvGrpSpPr>
          <p:cNvPr id="19" name="INSTRUCTIE">
            <a:extLst>
              <a:ext uri="{FF2B5EF4-FFF2-40B4-BE49-F238E27FC236}">
                <a16:creationId xmlns:a16="http://schemas.microsoft.com/office/drawing/2014/main" id="{1544788A-80FD-49ED-AA98-CD7A0C47B392}"/>
              </a:ext>
            </a:extLst>
          </p:cNvPr>
          <p:cNvGrpSpPr/>
          <p:nvPr userDrawn="1"/>
        </p:nvGrpSpPr>
        <p:grpSpPr>
          <a:xfrm>
            <a:off x="-2839828" y="1"/>
            <a:ext cx="2770040" cy="4389392"/>
            <a:chOff x="-3786437" y="1"/>
            <a:chExt cx="3693386" cy="5852523"/>
          </a:xfrm>
        </p:grpSpPr>
        <p:grpSp>
          <p:nvGrpSpPr>
            <p:cNvPr id="20" name="Groep 19">
              <a:extLst>
                <a:ext uri="{FF2B5EF4-FFF2-40B4-BE49-F238E27FC236}">
                  <a16:creationId xmlns:a16="http://schemas.microsoft.com/office/drawing/2014/main" id="{CB05CABD-9BB9-4B65-9CC2-2A58D974BA45}"/>
                </a:ext>
              </a:extLst>
            </p:cNvPr>
            <p:cNvGrpSpPr/>
            <p:nvPr userDrawn="1"/>
          </p:nvGrpSpPr>
          <p:grpSpPr>
            <a:xfrm>
              <a:off x="-3786437" y="3371319"/>
              <a:ext cx="3693386" cy="2481205"/>
              <a:chOff x="-3786437" y="3371319"/>
              <a:chExt cx="3693386" cy="2481205"/>
            </a:xfrm>
          </p:grpSpPr>
          <p:sp>
            <p:nvSpPr>
              <p:cNvPr id="50" name="Rechthoek 49">
                <a:extLst>
                  <a:ext uri="{FF2B5EF4-FFF2-40B4-BE49-F238E27FC236}">
                    <a16:creationId xmlns:a16="http://schemas.microsoft.com/office/drawing/2014/main" id="{50360EAB-7ACA-4207-A996-582602BB29F9}"/>
                  </a:ext>
                </a:extLst>
              </p:cNvPr>
              <p:cNvSpPr/>
              <p:nvPr userDrawn="1"/>
            </p:nvSpPr>
            <p:spPr>
              <a:xfrm>
                <a:off x="-3786165" y="3371319"/>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1050" b="1" i="0" u="none" strike="noStrike" kern="1200" cap="all" spc="0" normalizeH="0" baseline="0" noProof="0" dirty="0">
                    <a:ln>
                      <a:noFill/>
                    </a:ln>
                    <a:solidFill>
                      <a:srgbClr val="840054"/>
                    </a:solidFill>
                    <a:effectLst/>
                    <a:uLnTx/>
                    <a:uFillTx/>
                    <a:latin typeface="Calibri" panose="020F0502020204030204" pitchFamily="34" charset="0"/>
                    <a:ea typeface="+mn-ea"/>
                    <a:cs typeface="Calibri" panose="020F0502020204030204" pitchFamily="34" charset="0"/>
                  </a:rPr>
                  <a:t>Grafiek data bewerken</a:t>
                </a:r>
              </a:p>
            </p:txBody>
          </p:sp>
          <p:sp>
            <p:nvSpPr>
              <p:cNvPr id="51" name="Ovaal 50">
                <a:extLst>
                  <a:ext uri="{FF2B5EF4-FFF2-40B4-BE49-F238E27FC236}">
                    <a16:creationId xmlns:a16="http://schemas.microsoft.com/office/drawing/2014/main" id="{EE6557FC-DCB7-42F6-84C6-A18BE14FFB2B}"/>
                  </a:ext>
                </a:extLst>
              </p:cNvPr>
              <p:cNvSpPr/>
              <p:nvPr userDrawn="1"/>
            </p:nvSpPr>
            <p:spPr>
              <a:xfrm>
                <a:off x="-3603587" y="383591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75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52" name="Rechthoek 51">
                <a:extLst>
                  <a:ext uri="{FF2B5EF4-FFF2-40B4-BE49-F238E27FC236}">
                    <a16:creationId xmlns:a16="http://schemas.microsoft.com/office/drawing/2014/main" id="{9E1E1FD4-4A8D-48B4-B2CF-A6815A8B471B}"/>
                  </a:ext>
                </a:extLst>
              </p:cNvPr>
              <p:cNvSpPr/>
              <p:nvPr userDrawn="1"/>
            </p:nvSpPr>
            <p:spPr>
              <a:xfrm>
                <a:off x="-3319415" y="3835918"/>
                <a:ext cx="2944682" cy="327689"/>
              </a:xfrm>
              <a:prstGeom prst="rect">
                <a:avLst/>
              </a:prstGeom>
              <a:noFill/>
              <a:ln w="25400" cap="flat" cmpd="sng" algn="ctr">
                <a:noFill/>
                <a:prstDash val="solid"/>
              </a:ln>
              <a:effectLst/>
            </p:spPr>
            <p:txBody>
              <a:bodyPr lIns="0" tIns="0" rIns="0" bIns="0" rtlCol="0" anchor="t">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grafiek</a:t>
                </a:r>
                <a:b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kies </a:t>
                </a:r>
                <a:r>
                  <a:rPr kumimoji="0" lang="nl-NL" sz="9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‘Gegevens bewerken’</a:t>
                </a: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53" name="Groep 52">
                <a:extLst>
                  <a:ext uri="{FF2B5EF4-FFF2-40B4-BE49-F238E27FC236}">
                    <a16:creationId xmlns:a16="http://schemas.microsoft.com/office/drawing/2014/main" id="{42877BBC-F85C-4F8D-A282-DAA5F6EFDB66}"/>
                  </a:ext>
                </a:extLst>
              </p:cNvPr>
              <p:cNvGrpSpPr/>
              <p:nvPr userDrawn="1"/>
            </p:nvGrpSpPr>
            <p:grpSpPr>
              <a:xfrm>
                <a:off x="-3314821" y="4275710"/>
                <a:ext cx="1495189" cy="563933"/>
                <a:chOff x="-3314821" y="3310415"/>
                <a:chExt cx="1495189" cy="563933"/>
              </a:xfrm>
            </p:grpSpPr>
            <p:sp>
              <p:nvSpPr>
                <p:cNvPr id="64" name="Rechthoek 63">
                  <a:extLst>
                    <a:ext uri="{FF2B5EF4-FFF2-40B4-BE49-F238E27FC236}">
                      <a16:creationId xmlns:a16="http://schemas.microsoft.com/office/drawing/2014/main" id="{CB7A45E1-8E27-464B-8411-0710743DDF5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endParaRPr kumimoji="0" lang="nl-NL" sz="6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 name="Rechthoek 64">
                  <a:extLst>
                    <a:ext uri="{FF2B5EF4-FFF2-40B4-BE49-F238E27FC236}">
                      <a16:creationId xmlns:a16="http://schemas.microsoft.com/office/drawing/2014/main" id="{EE2D992C-1BB5-4E08-9B7A-A53E8E85E1B5}"/>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nl-NL" sz="75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6" name="Tekstvak 65">
                  <a:extLst>
                    <a:ext uri="{FF2B5EF4-FFF2-40B4-BE49-F238E27FC236}">
                      <a16:creationId xmlns:a16="http://schemas.microsoft.com/office/drawing/2014/main" id="{40DE7ABA-252E-4070-8DB5-A1E77B401A1A}"/>
                    </a:ext>
                  </a:extLst>
                </p:cNvPr>
                <p:cNvSpPr txBox="1"/>
                <p:nvPr userDrawn="1"/>
              </p:nvSpPr>
              <p:spPr>
                <a:xfrm>
                  <a:off x="-3122115" y="3369117"/>
                  <a:ext cx="1258624" cy="137495"/>
                </a:xfrm>
                <a:prstGeom prst="rect">
                  <a:avLst/>
                </a:prstGeom>
                <a:noFill/>
              </p:spPr>
              <p:txBody>
                <a:bodyPr wrap="square" rtlCol="0" anchor="ctr">
                  <a:noAutofit/>
                </a:bodyPr>
                <a:lstStyle/>
                <a:p>
                  <a:pPr marL="0" marR="0" lvl="0" indent="0" algn="l" defTabSz="913134" rtl="0" eaLnBrk="1" fontAlgn="auto" latinLnBrk="0" hangingPunct="1">
                    <a:lnSpc>
                      <a:spcPct val="90000"/>
                    </a:lnSpc>
                    <a:spcBef>
                      <a:spcPts val="450"/>
                    </a:spcBef>
                    <a:spcAft>
                      <a:spcPts val="450"/>
                    </a:spcAft>
                    <a:buClrTx/>
                    <a:buSzTx/>
                    <a:buFontTx/>
                    <a:buNone/>
                    <a:tabLst/>
                    <a:defRPr/>
                  </a:pPr>
                  <a:r>
                    <a:rPr kumimoji="0" lang="nl-NL" sz="675"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Grafiektype wijzigen</a:t>
                  </a:r>
                </a:p>
              </p:txBody>
            </p:sp>
            <p:sp>
              <p:nvSpPr>
                <p:cNvPr id="67" name="Tekstvak 66">
                  <a:extLst>
                    <a:ext uri="{FF2B5EF4-FFF2-40B4-BE49-F238E27FC236}">
                      <a16:creationId xmlns:a16="http://schemas.microsoft.com/office/drawing/2014/main" id="{C77C0D1F-4AEF-41DA-AEBA-CFF266171316}"/>
                    </a:ext>
                  </a:extLst>
                </p:cNvPr>
                <p:cNvSpPr txBox="1"/>
                <p:nvPr userDrawn="1"/>
              </p:nvSpPr>
              <p:spPr>
                <a:xfrm>
                  <a:off x="-3115840" y="3624236"/>
                  <a:ext cx="1296208" cy="126416"/>
                </a:xfrm>
                <a:prstGeom prst="rect">
                  <a:avLst/>
                </a:prstGeom>
                <a:noFill/>
              </p:spPr>
              <p:txBody>
                <a:bodyPr wrap="square" rtlCol="0" anchor="ctr">
                  <a:noAutofit/>
                </a:bodyPr>
                <a:lstStyle/>
                <a:p>
                  <a:pPr marL="0" marR="0" lvl="0" indent="0" algn="l" defTabSz="913134" rtl="0" eaLnBrk="1" fontAlgn="auto" latinLnBrk="0" hangingPunct="1">
                    <a:lnSpc>
                      <a:spcPct val="90000"/>
                    </a:lnSpc>
                    <a:spcBef>
                      <a:spcPts val="450"/>
                    </a:spcBef>
                    <a:spcAft>
                      <a:spcPts val="450"/>
                    </a:spcAft>
                    <a:buClrTx/>
                    <a:buSzTx/>
                    <a:buFontTx/>
                    <a:buNone/>
                    <a:tabLst/>
                    <a:defRPr/>
                  </a:pPr>
                  <a:r>
                    <a:rPr kumimoji="0" lang="nl-NL" sz="675"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Gegevens bewerken</a:t>
                  </a:r>
                </a:p>
              </p:txBody>
            </p:sp>
            <p:sp>
              <p:nvSpPr>
                <p:cNvPr id="68" name="Vrije vorm: vorm 67">
                  <a:extLst>
                    <a:ext uri="{FF2B5EF4-FFF2-40B4-BE49-F238E27FC236}">
                      <a16:creationId xmlns:a16="http://schemas.microsoft.com/office/drawing/2014/main" id="{5C8F51C7-40C0-45DC-81A6-54C6C189EA7E}"/>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endParaRPr kumimoji="0" lang="nl-NL" sz="1200" b="0" i="0" u="none" strike="noStrike" kern="120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69" name="Groep 68">
                  <a:extLst>
                    <a:ext uri="{FF2B5EF4-FFF2-40B4-BE49-F238E27FC236}">
                      <a16:creationId xmlns:a16="http://schemas.microsoft.com/office/drawing/2014/main" id="{F500F108-5D9A-435C-92D6-F53A293104AC}"/>
                    </a:ext>
                  </a:extLst>
                </p:cNvPr>
                <p:cNvGrpSpPr/>
                <p:nvPr userDrawn="1"/>
              </p:nvGrpSpPr>
              <p:grpSpPr>
                <a:xfrm>
                  <a:off x="-3261976" y="3361742"/>
                  <a:ext cx="139861" cy="152244"/>
                  <a:chOff x="12574450" y="6053892"/>
                  <a:chExt cx="169232" cy="184215"/>
                </a:xfrm>
              </p:grpSpPr>
              <p:sp>
                <p:nvSpPr>
                  <p:cNvPr id="90" name="Rechthoek 89">
                    <a:extLst>
                      <a:ext uri="{FF2B5EF4-FFF2-40B4-BE49-F238E27FC236}">
                        <a16:creationId xmlns:a16="http://schemas.microsoft.com/office/drawing/2014/main" id="{E3A952EB-9DF6-41A5-8095-71A1A27840A9}"/>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1" name="Rechthoek 90">
                    <a:extLst>
                      <a:ext uri="{FF2B5EF4-FFF2-40B4-BE49-F238E27FC236}">
                        <a16:creationId xmlns:a16="http://schemas.microsoft.com/office/drawing/2014/main" id="{C3639572-3C12-4FF6-945B-CCF22B6C5477}"/>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 91">
                    <a:extLst>
                      <a:ext uri="{FF2B5EF4-FFF2-40B4-BE49-F238E27FC236}">
                        <a16:creationId xmlns:a16="http://schemas.microsoft.com/office/drawing/2014/main" id="{FE68D57E-8F98-4328-856D-96ECC912943F}"/>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70" name="Groep 69">
                  <a:extLst>
                    <a:ext uri="{FF2B5EF4-FFF2-40B4-BE49-F238E27FC236}">
                      <a16:creationId xmlns:a16="http://schemas.microsoft.com/office/drawing/2014/main" id="{862D75B5-A8A9-48FB-9846-B65A1793EE7A}"/>
                    </a:ext>
                  </a:extLst>
                </p:cNvPr>
                <p:cNvGrpSpPr/>
                <p:nvPr userDrawn="1"/>
              </p:nvGrpSpPr>
              <p:grpSpPr>
                <a:xfrm>
                  <a:off x="-3261070" y="3635199"/>
                  <a:ext cx="168905" cy="104490"/>
                  <a:chOff x="-3261070" y="3620931"/>
                  <a:chExt cx="193920" cy="119965"/>
                </a:xfrm>
              </p:grpSpPr>
              <p:sp>
                <p:nvSpPr>
                  <p:cNvPr id="71" name="Rechthoek 70">
                    <a:extLst>
                      <a:ext uri="{FF2B5EF4-FFF2-40B4-BE49-F238E27FC236}">
                        <a16:creationId xmlns:a16="http://schemas.microsoft.com/office/drawing/2014/main" id="{136B6D0A-B7D5-42D5-BC75-0D565A4FDB99}"/>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2" name="Groep 71">
                    <a:extLst>
                      <a:ext uri="{FF2B5EF4-FFF2-40B4-BE49-F238E27FC236}">
                        <a16:creationId xmlns:a16="http://schemas.microsoft.com/office/drawing/2014/main" id="{9DD481A9-8B56-4A82-B0B0-4947A4AB9CA4}"/>
                      </a:ext>
                    </a:extLst>
                  </p:cNvPr>
                  <p:cNvGrpSpPr/>
                  <p:nvPr userDrawn="1"/>
                </p:nvGrpSpPr>
                <p:grpSpPr>
                  <a:xfrm>
                    <a:off x="-3261070" y="3622063"/>
                    <a:ext cx="141113" cy="117345"/>
                    <a:chOff x="1094874" y="-878306"/>
                    <a:chExt cx="867364" cy="613611"/>
                  </a:xfrm>
                </p:grpSpPr>
                <p:cxnSp>
                  <p:nvCxnSpPr>
                    <p:cNvPr id="83" name="Rechte verbindingslijn 82">
                      <a:extLst>
                        <a:ext uri="{FF2B5EF4-FFF2-40B4-BE49-F238E27FC236}">
                          <a16:creationId xmlns:a16="http://schemas.microsoft.com/office/drawing/2014/main" id="{7E9F9685-3983-45C0-88EE-F2510D1B3AAE}"/>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E6336171-6972-4062-9A60-C50B1B016E3C}"/>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85" name="Groep 84">
                      <a:extLst>
                        <a:ext uri="{FF2B5EF4-FFF2-40B4-BE49-F238E27FC236}">
                          <a16:creationId xmlns:a16="http://schemas.microsoft.com/office/drawing/2014/main" id="{1830FE43-A2BC-4576-9CF2-E88AA57D5FA9}"/>
                        </a:ext>
                      </a:extLst>
                    </p:cNvPr>
                    <p:cNvGrpSpPr/>
                    <p:nvPr userDrawn="1"/>
                  </p:nvGrpSpPr>
                  <p:grpSpPr>
                    <a:xfrm>
                      <a:off x="1270535" y="-878306"/>
                      <a:ext cx="526983" cy="613611"/>
                      <a:chOff x="1270535" y="-745959"/>
                      <a:chExt cx="526983" cy="481264"/>
                    </a:xfrm>
                  </p:grpSpPr>
                  <p:cxnSp>
                    <p:nvCxnSpPr>
                      <p:cNvPr id="86" name="Rechte verbindingslijn 85">
                        <a:extLst>
                          <a:ext uri="{FF2B5EF4-FFF2-40B4-BE49-F238E27FC236}">
                            <a16:creationId xmlns:a16="http://schemas.microsoft.com/office/drawing/2014/main" id="{996091B4-C6F4-488C-8F3F-257EC138990E}"/>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76C2B896-05C5-4A4C-BC6E-893F444227CA}"/>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8950EEE3-631C-40F6-99D3-2B5BD61F34B8}"/>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9" name="Rechte verbindingslijn 88">
                        <a:extLst>
                          <a:ext uri="{FF2B5EF4-FFF2-40B4-BE49-F238E27FC236}">
                            <a16:creationId xmlns:a16="http://schemas.microsoft.com/office/drawing/2014/main" id="{BFC41528-BBAD-4846-B150-94762BC4E1F0}"/>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73" name="Rechte verbindingslijn 72">
                    <a:extLst>
                      <a:ext uri="{FF2B5EF4-FFF2-40B4-BE49-F238E27FC236}">
                        <a16:creationId xmlns:a16="http://schemas.microsoft.com/office/drawing/2014/main" id="{2868A947-C95E-4706-9E24-5468D5EF7054}"/>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4" name="Rechte verbindingslijn 73">
                    <a:extLst>
                      <a:ext uri="{FF2B5EF4-FFF2-40B4-BE49-F238E27FC236}">
                        <a16:creationId xmlns:a16="http://schemas.microsoft.com/office/drawing/2014/main" id="{2BAB0700-0545-46DD-A5E1-8DE2213D74A8}"/>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5" name="Rechte verbindingslijn 74">
                    <a:extLst>
                      <a:ext uri="{FF2B5EF4-FFF2-40B4-BE49-F238E27FC236}">
                        <a16:creationId xmlns:a16="http://schemas.microsoft.com/office/drawing/2014/main" id="{480528BC-42B8-4EE0-9F5A-D0C228539C78}"/>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7F2D304B-2D2C-4CA1-8CC5-E603B92C979C}"/>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78" name="Rechthoek 77">
                    <a:extLst>
                      <a:ext uri="{FF2B5EF4-FFF2-40B4-BE49-F238E27FC236}">
                        <a16:creationId xmlns:a16="http://schemas.microsoft.com/office/drawing/2014/main" id="{1BDFE867-6614-4F7A-87A2-90DF271E6141}"/>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9" name="Groep 78">
                    <a:extLst>
                      <a:ext uri="{FF2B5EF4-FFF2-40B4-BE49-F238E27FC236}">
                        <a16:creationId xmlns:a16="http://schemas.microsoft.com/office/drawing/2014/main" id="{B6BDB99B-3832-42FD-928F-C642C661FE50}"/>
                      </a:ext>
                    </a:extLst>
                  </p:cNvPr>
                  <p:cNvGrpSpPr/>
                  <p:nvPr userDrawn="1"/>
                </p:nvGrpSpPr>
                <p:grpSpPr>
                  <a:xfrm rot="2700000">
                    <a:off x="-3158000" y="3650045"/>
                    <a:ext cx="34350" cy="147351"/>
                    <a:chOff x="3148392" y="-836646"/>
                    <a:chExt cx="132124" cy="596095"/>
                  </a:xfrm>
                  <a:solidFill>
                    <a:srgbClr val="3399FF"/>
                  </a:solidFill>
                </p:grpSpPr>
                <p:sp>
                  <p:nvSpPr>
                    <p:cNvPr id="80" name="Rechthoek 79">
                      <a:extLst>
                        <a:ext uri="{FF2B5EF4-FFF2-40B4-BE49-F238E27FC236}">
                          <a16:creationId xmlns:a16="http://schemas.microsoft.com/office/drawing/2014/main" id="{DAA6442B-440B-4220-9C87-160E2DA52E5D}"/>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1" name="Rechthoek: afgeronde bovenhoeken 80">
                      <a:extLst>
                        <a:ext uri="{FF2B5EF4-FFF2-40B4-BE49-F238E27FC236}">
                          <a16:creationId xmlns:a16="http://schemas.microsoft.com/office/drawing/2014/main" id="{CEF3F350-457C-4EA7-8828-8A49BDB59C64}"/>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2" name="Gelijkbenige driehoek 81">
                      <a:extLst>
                        <a:ext uri="{FF2B5EF4-FFF2-40B4-BE49-F238E27FC236}">
                          <a16:creationId xmlns:a16="http://schemas.microsoft.com/office/drawing/2014/main" id="{8446694F-AB2D-4965-B974-C0B042026C3C}"/>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sp>
            <p:nvSpPr>
              <p:cNvPr id="54" name="Rechthoek 53">
                <a:extLst>
                  <a:ext uri="{FF2B5EF4-FFF2-40B4-BE49-F238E27FC236}">
                    <a16:creationId xmlns:a16="http://schemas.microsoft.com/office/drawing/2014/main" id="{4403A728-A5B5-4511-BDC5-5EF0E80DA714}"/>
                  </a:ext>
                </a:extLst>
              </p:cNvPr>
              <p:cNvSpPr/>
              <p:nvPr userDrawn="1"/>
            </p:nvSpPr>
            <p:spPr>
              <a:xfrm>
                <a:off x="-3786437" y="502452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9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9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9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9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5" name="ICOON_info">
                <a:extLst>
                  <a:ext uri="{FF2B5EF4-FFF2-40B4-BE49-F238E27FC236}">
                    <a16:creationId xmlns:a16="http://schemas.microsoft.com/office/drawing/2014/main" id="{87EA38F8-73DE-45B5-BE93-11E478D805D9}"/>
                  </a:ext>
                </a:extLst>
              </p:cNvPr>
              <p:cNvGrpSpPr/>
              <p:nvPr userDrawn="1"/>
            </p:nvGrpSpPr>
            <p:grpSpPr>
              <a:xfrm>
                <a:off x="-376736" y="4888506"/>
                <a:ext cx="283685" cy="283685"/>
                <a:chOff x="-510741" y="5913713"/>
                <a:chExt cx="267555" cy="267555"/>
              </a:xfrm>
            </p:grpSpPr>
            <p:sp>
              <p:nvSpPr>
                <p:cNvPr id="62" name="Ovaal 61">
                  <a:extLst>
                    <a:ext uri="{FF2B5EF4-FFF2-40B4-BE49-F238E27FC236}">
                      <a16:creationId xmlns:a16="http://schemas.microsoft.com/office/drawing/2014/main" id="{7A7D6460-474D-4BD9-95B2-4DD4A27D4EF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endParaRPr kumimoji="0" lang="nl-NL" sz="1200" b="0" i="0" u="none" strike="noStrike" kern="120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3" name="Graphic 163" descr="Informatie">
                  <a:extLst>
                    <a:ext uri="{FF2B5EF4-FFF2-40B4-BE49-F238E27FC236}">
                      <a16:creationId xmlns:a16="http://schemas.microsoft.com/office/drawing/2014/main" id="{195764D5-DC04-4460-9835-61DC847D9D2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6" name="Groep 55">
                <a:extLst>
                  <a:ext uri="{FF2B5EF4-FFF2-40B4-BE49-F238E27FC236}">
                    <a16:creationId xmlns:a16="http://schemas.microsoft.com/office/drawing/2014/main" id="{37CF7FB0-2547-4CD1-AFB3-29E41C1F690F}"/>
                  </a:ext>
                </a:extLst>
              </p:cNvPr>
              <p:cNvGrpSpPr/>
              <p:nvPr userDrawn="1"/>
            </p:nvGrpSpPr>
            <p:grpSpPr>
              <a:xfrm>
                <a:off x="-938434" y="5161901"/>
                <a:ext cx="627798" cy="576693"/>
                <a:chOff x="-938434" y="4570310"/>
                <a:chExt cx="627798" cy="576693"/>
              </a:xfrm>
            </p:grpSpPr>
            <p:grpSp>
              <p:nvGrpSpPr>
                <p:cNvPr id="57" name="Inspireren">
                  <a:extLst>
                    <a:ext uri="{FF2B5EF4-FFF2-40B4-BE49-F238E27FC236}">
                      <a16:creationId xmlns:a16="http://schemas.microsoft.com/office/drawing/2014/main" id="{53A47ACC-D2C1-4CDF-A98D-5B34E8CA108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9" name="Freeform 12">
                    <a:extLst>
                      <a:ext uri="{FF2B5EF4-FFF2-40B4-BE49-F238E27FC236}">
                        <a16:creationId xmlns:a16="http://schemas.microsoft.com/office/drawing/2014/main" id="{0D6249BF-C568-4994-9481-33E73D9E87D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746602" rtl="0" eaLnBrk="1" fontAlgn="auto" latinLnBrk="0" hangingPunct="1">
                      <a:lnSpc>
                        <a:spcPct val="100000"/>
                      </a:lnSpc>
                      <a:spcBef>
                        <a:spcPts val="0"/>
                      </a:spcBef>
                      <a:spcAft>
                        <a:spcPts val="0"/>
                      </a:spcAft>
                      <a:buClrTx/>
                      <a:buSzTx/>
                      <a:buFontTx/>
                      <a:buNone/>
                      <a:tabLst/>
                      <a:defRPr/>
                    </a:pPr>
                    <a:endParaRPr kumimoji="0" lang="nl-NL" sz="225" b="0" i="0" u="none" strike="noStrike" kern="0" cap="none" spc="0" normalizeH="0" baseline="0" noProof="0" dirty="0">
                      <a:ln>
                        <a:noFill/>
                      </a:ln>
                      <a:solidFill>
                        <a:srgbClr val="211F26"/>
                      </a:solidFill>
                      <a:effectLst/>
                      <a:uLnTx/>
                      <a:uFillTx/>
                      <a:latin typeface="Segoe UI Light"/>
                      <a:ea typeface="+mn-ea"/>
                      <a:cs typeface="+mn-cs"/>
                    </a:endParaRPr>
                  </a:p>
                </p:txBody>
              </p:sp>
              <p:sp>
                <p:nvSpPr>
                  <p:cNvPr id="60" name="Freeform 13">
                    <a:extLst>
                      <a:ext uri="{FF2B5EF4-FFF2-40B4-BE49-F238E27FC236}">
                        <a16:creationId xmlns:a16="http://schemas.microsoft.com/office/drawing/2014/main" id="{819BBEAA-02DE-477A-B58D-1A99C32C7AC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746602" rtl="0" eaLnBrk="1" fontAlgn="auto" latinLnBrk="0" hangingPunct="1">
                      <a:lnSpc>
                        <a:spcPct val="100000"/>
                      </a:lnSpc>
                      <a:spcBef>
                        <a:spcPts val="0"/>
                      </a:spcBef>
                      <a:spcAft>
                        <a:spcPts val="0"/>
                      </a:spcAft>
                      <a:buClrTx/>
                      <a:buSzTx/>
                      <a:buFontTx/>
                      <a:buNone/>
                      <a:tabLst/>
                      <a:defRPr/>
                    </a:pPr>
                    <a:endParaRPr kumimoji="0" lang="nl-NL" sz="225" b="0" i="0" u="none" strike="noStrike" kern="0" cap="none" spc="0" normalizeH="0" baseline="0" noProof="0" dirty="0">
                      <a:ln>
                        <a:noFill/>
                      </a:ln>
                      <a:solidFill>
                        <a:srgbClr val="211F26"/>
                      </a:solidFill>
                      <a:effectLst/>
                      <a:uLnTx/>
                      <a:uFillTx/>
                      <a:latin typeface="Segoe UI Light"/>
                      <a:ea typeface="+mn-ea"/>
                      <a:cs typeface="+mn-cs"/>
                    </a:endParaRPr>
                  </a:p>
                </p:txBody>
              </p:sp>
              <p:sp>
                <p:nvSpPr>
                  <p:cNvPr id="61" name="Freeform 14">
                    <a:extLst>
                      <a:ext uri="{FF2B5EF4-FFF2-40B4-BE49-F238E27FC236}">
                        <a16:creationId xmlns:a16="http://schemas.microsoft.com/office/drawing/2014/main" id="{AFAAE66F-1C73-48D1-9F48-1826E385A94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746602" rtl="0" eaLnBrk="1" fontAlgn="auto" latinLnBrk="0" hangingPunct="1">
                      <a:lnSpc>
                        <a:spcPct val="100000"/>
                      </a:lnSpc>
                      <a:spcBef>
                        <a:spcPts val="0"/>
                      </a:spcBef>
                      <a:spcAft>
                        <a:spcPts val="0"/>
                      </a:spcAft>
                      <a:buClrTx/>
                      <a:buSzTx/>
                      <a:buFontTx/>
                      <a:buNone/>
                      <a:tabLst/>
                      <a:defRPr/>
                    </a:pPr>
                    <a:endParaRPr kumimoji="0" lang="nl-NL" sz="225" b="0" i="0" u="none" strike="noStrike" kern="0" cap="none" spc="0" normalizeH="0" baseline="0" noProof="0" dirty="0">
                      <a:ln>
                        <a:noFill/>
                      </a:ln>
                      <a:solidFill>
                        <a:srgbClr val="211F26"/>
                      </a:solidFill>
                      <a:effectLst/>
                      <a:uLnTx/>
                      <a:uFillTx/>
                      <a:latin typeface="Segoe UI Light"/>
                      <a:ea typeface="+mn-ea"/>
                      <a:cs typeface="+mn-cs"/>
                    </a:endParaRPr>
                  </a:p>
                </p:txBody>
              </p:sp>
            </p:grpSp>
            <p:sp>
              <p:nvSpPr>
                <p:cNvPr id="58" name="Tekstvak 57">
                  <a:extLst>
                    <a:ext uri="{FF2B5EF4-FFF2-40B4-BE49-F238E27FC236}">
                      <a16:creationId xmlns:a16="http://schemas.microsoft.com/office/drawing/2014/main" id="{66FD7F1B-8933-4A4B-927C-905D268CD54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r>
                    <a:rPr kumimoji="0" lang="nl-NL" sz="75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6" name="Groep 25">
              <a:extLst>
                <a:ext uri="{FF2B5EF4-FFF2-40B4-BE49-F238E27FC236}">
                  <a16:creationId xmlns:a16="http://schemas.microsoft.com/office/drawing/2014/main" id="{E5DF08A6-A7C8-4C33-8EA0-D977058C19C9}"/>
                </a:ext>
              </a:extLst>
            </p:cNvPr>
            <p:cNvGrpSpPr/>
            <p:nvPr userDrawn="1"/>
          </p:nvGrpSpPr>
          <p:grpSpPr>
            <a:xfrm>
              <a:off x="-3786165" y="1"/>
              <a:ext cx="3593091" cy="3191107"/>
              <a:chOff x="-3786165" y="1"/>
              <a:chExt cx="3593091" cy="3191107"/>
            </a:xfrm>
          </p:grpSpPr>
          <p:sp>
            <p:nvSpPr>
              <p:cNvPr id="28" name="Rechthoek 27">
                <a:extLst>
                  <a:ext uri="{FF2B5EF4-FFF2-40B4-BE49-F238E27FC236}">
                    <a16:creationId xmlns:a16="http://schemas.microsoft.com/office/drawing/2014/main" id="{0A4FB9B7-0C64-4C9A-B5A5-66D0D2AECE16}"/>
                  </a:ext>
                </a:extLst>
              </p:cNvPr>
              <p:cNvSpPr/>
              <p:nvPr userDrawn="1"/>
            </p:nvSpPr>
            <p:spPr>
              <a:xfrm>
                <a:off x="-3786165" y="1"/>
                <a:ext cx="3593091" cy="319110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1050" b="1" i="0" u="none" strike="noStrike" kern="1200" cap="all" spc="0" normalizeH="0" baseline="0" noProof="0" dirty="0">
                    <a:ln>
                      <a:noFill/>
                    </a:ln>
                    <a:solidFill>
                      <a:srgbClr val="840054"/>
                    </a:solidFill>
                    <a:effectLst/>
                    <a:uLnTx/>
                    <a:uFillTx/>
                    <a:latin typeface="Calibri" panose="020F0502020204030204" pitchFamily="34" charset="0"/>
                    <a:ea typeface="+mn-ea"/>
                    <a:cs typeface="Calibri" panose="020F0502020204030204" pitchFamily="34" charset="0"/>
                  </a:rPr>
                  <a:t>Grafiek opmaken</a:t>
                </a:r>
              </a:p>
            </p:txBody>
          </p:sp>
          <p:sp>
            <p:nvSpPr>
              <p:cNvPr id="29" name="Ovaal 28">
                <a:extLst>
                  <a:ext uri="{FF2B5EF4-FFF2-40B4-BE49-F238E27FC236}">
                    <a16:creationId xmlns:a16="http://schemas.microsoft.com/office/drawing/2014/main" id="{B72B16B4-069C-47DB-A142-05A6D49BB3C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75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30" name="Rechthoek 29">
                <a:extLst>
                  <a:ext uri="{FF2B5EF4-FFF2-40B4-BE49-F238E27FC236}">
                    <a16:creationId xmlns:a16="http://schemas.microsoft.com/office/drawing/2014/main" id="{A0B1E535-0387-4A84-9AF2-924C0A54E157}"/>
                  </a:ext>
                </a:extLst>
              </p:cNvPr>
              <p:cNvSpPr/>
              <p:nvPr userDrawn="1"/>
            </p:nvSpPr>
            <p:spPr>
              <a:xfrm>
                <a:off x="-3319415" y="465324"/>
                <a:ext cx="2944682" cy="490019"/>
              </a:xfrm>
              <a:prstGeom prst="rect">
                <a:avLst/>
              </a:prstGeom>
              <a:noFill/>
              <a:ln w="25400" cap="flat" cmpd="sng" algn="ctr">
                <a:noFill/>
                <a:prstDash val="solid"/>
              </a:ln>
              <a:effectLst/>
            </p:spPr>
            <p:txBody>
              <a:bodyPr lIns="0" tIns="0" rIns="0" bIns="0" rtlCol="0" anchor="t">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Verander de opmaak van de grafiek door onderdelen van de grafiek aan te klikken en naar de tab </a:t>
                </a:r>
                <a:r>
                  <a:rPr kumimoji="0" lang="nl-NL" sz="9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 gaan. </a:t>
                </a:r>
              </a:p>
            </p:txBody>
          </p:sp>
          <p:sp>
            <p:nvSpPr>
              <p:cNvPr id="31" name="Ovaal 30">
                <a:extLst>
                  <a:ext uri="{FF2B5EF4-FFF2-40B4-BE49-F238E27FC236}">
                    <a16:creationId xmlns:a16="http://schemas.microsoft.com/office/drawing/2014/main" id="{C62018AD-FECB-4C0A-A265-E2B3D396E29D}"/>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75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32" name="Rechthoek 31">
                <a:extLst>
                  <a:ext uri="{FF2B5EF4-FFF2-40B4-BE49-F238E27FC236}">
                    <a16:creationId xmlns:a16="http://schemas.microsoft.com/office/drawing/2014/main" id="{4C72912E-EAA7-4BEE-A432-570D4F96F2AC}"/>
                  </a:ext>
                </a:extLst>
              </p:cNvPr>
              <p:cNvSpPr/>
              <p:nvPr userDrawn="1"/>
            </p:nvSpPr>
            <p:spPr>
              <a:xfrm>
                <a:off x="-3319415" y="1493636"/>
                <a:ext cx="2944682" cy="813486"/>
              </a:xfrm>
              <a:prstGeom prst="rect">
                <a:avLst/>
              </a:prstGeom>
              <a:noFill/>
              <a:ln w="25400" cap="flat" cmpd="sng" algn="ctr">
                <a:noFill/>
                <a:prstDash val="solid"/>
              </a:ln>
              <a:effectLst/>
            </p:spPr>
            <p:txBody>
              <a:bodyPr lIns="0" tIns="0" rIns="0" bIns="0" rtlCol="0" anchor="t">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Wijzig instellingen voor de assen en gegevensreeksen door met de rechter muisknop op het gewenste onderdeel van de grafiek te klikken en te klikken op </a:t>
                </a:r>
                <a:b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9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 opmaken’</a:t>
                </a: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of </a:t>
                </a:r>
                <a:r>
                  <a:rPr kumimoji="0" lang="nl-NL" sz="9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‘Gegevensreeks opmaken’</a:t>
                </a:r>
                <a:r>
                  <a:rPr kumimoji="0" lang="nl-NL" sz="9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33" name="Groep 32">
                <a:extLst>
                  <a:ext uri="{FF2B5EF4-FFF2-40B4-BE49-F238E27FC236}">
                    <a16:creationId xmlns:a16="http://schemas.microsoft.com/office/drawing/2014/main" id="{F2717526-C5A5-4BDF-A9C7-48959E558D7E}"/>
                  </a:ext>
                </a:extLst>
              </p:cNvPr>
              <p:cNvGrpSpPr/>
              <p:nvPr userDrawn="1"/>
            </p:nvGrpSpPr>
            <p:grpSpPr>
              <a:xfrm>
                <a:off x="-3312582" y="1060763"/>
                <a:ext cx="576000" cy="246597"/>
                <a:chOff x="-3303310" y="1024128"/>
                <a:chExt cx="576000" cy="246597"/>
              </a:xfrm>
            </p:grpSpPr>
            <p:sp>
              <p:nvSpPr>
                <p:cNvPr id="48" name="Rechthoek 47">
                  <a:extLst>
                    <a:ext uri="{FF2B5EF4-FFF2-40B4-BE49-F238E27FC236}">
                      <a16:creationId xmlns:a16="http://schemas.microsoft.com/office/drawing/2014/main" id="{42B27B6F-0C55-4332-AF58-34A7F6BF9AD3}"/>
                    </a:ext>
                  </a:extLst>
                </p:cNvPr>
                <p:cNvSpPr/>
                <p:nvPr userDrawn="1"/>
              </p:nvSpPr>
              <p:spPr>
                <a:xfrm>
                  <a:off x="-3303310" y="1024128"/>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788" b="1" i="0" u="none" strike="noStrike" kern="1200" cap="none" spc="0" normalizeH="0" baseline="0" noProof="0" dirty="0">
                      <a:ln>
                        <a:noFill/>
                      </a:ln>
                      <a:solidFill>
                        <a:srgbClr val="B74629"/>
                      </a:solidFill>
                      <a:effectLst/>
                      <a:uLnTx/>
                      <a:uFillTx/>
                      <a:latin typeface="Calibri" panose="020F0502020204030204" pitchFamily="34" charset="0"/>
                      <a:ea typeface="+mn-ea"/>
                      <a:cs typeface="Calibri" panose="020F0502020204030204" pitchFamily="34" charset="0"/>
                    </a:rPr>
                    <a:t>Opmaak</a:t>
                  </a:r>
                </a:p>
              </p:txBody>
            </p:sp>
            <p:sp>
              <p:nvSpPr>
                <p:cNvPr id="49" name="Rechthoek 48">
                  <a:extLst>
                    <a:ext uri="{FF2B5EF4-FFF2-40B4-BE49-F238E27FC236}">
                      <a16:creationId xmlns:a16="http://schemas.microsoft.com/office/drawing/2014/main" id="{26A9F434-3BD8-4C9A-8784-AAACE8EFB9E1}"/>
                    </a:ext>
                  </a:extLst>
                </p:cNvPr>
                <p:cNvSpPr/>
                <p:nvPr userDrawn="1"/>
              </p:nvSpPr>
              <p:spPr>
                <a:xfrm>
                  <a:off x="-3303310" y="1243554"/>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nl-NL" sz="75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4" name="Groep 33">
                <a:extLst>
                  <a:ext uri="{FF2B5EF4-FFF2-40B4-BE49-F238E27FC236}">
                    <a16:creationId xmlns:a16="http://schemas.microsoft.com/office/drawing/2014/main" id="{7706937F-716F-4DAA-8946-721738EA5612}"/>
                  </a:ext>
                </a:extLst>
              </p:cNvPr>
              <p:cNvGrpSpPr/>
              <p:nvPr userDrawn="1"/>
            </p:nvGrpSpPr>
            <p:grpSpPr>
              <a:xfrm>
                <a:off x="-3314821" y="2421532"/>
                <a:ext cx="1634212" cy="591693"/>
                <a:chOff x="-3314821" y="2421532"/>
                <a:chExt cx="1634212" cy="591693"/>
              </a:xfrm>
            </p:grpSpPr>
            <p:sp>
              <p:nvSpPr>
                <p:cNvPr id="35" name="Rechthoek 34">
                  <a:extLst>
                    <a:ext uri="{FF2B5EF4-FFF2-40B4-BE49-F238E27FC236}">
                      <a16:creationId xmlns:a16="http://schemas.microsoft.com/office/drawing/2014/main" id="{A561E3CC-D9AA-4C8B-BFDA-B2B2A3E08CC2}"/>
                    </a:ext>
                  </a:extLst>
                </p:cNvPr>
                <p:cNvSpPr/>
                <p:nvPr userDrawn="1"/>
              </p:nvSpPr>
              <p:spPr>
                <a:xfrm>
                  <a:off x="-3314821" y="2421532"/>
                  <a:ext cx="1603910"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endParaRPr kumimoji="0" lang="nl-NL" sz="6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Rechthoek 35">
                  <a:extLst>
                    <a:ext uri="{FF2B5EF4-FFF2-40B4-BE49-F238E27FC236}">
                      <a16:creationId xmlns:a16="http://schemas.microsoft.com/office/drawing/2014/main" id="{63E5BD12-24BC-4AF9-BE64-CCB963F3C909}"/>
                    </a:ext>
                  </a:extLst>
                </p:cNvPr>
                <p:cNvSpPr/>
                <p:nvPr userDrawn="1"/>
              </p:nvSpPr>
              <p:spPr>
                <a:xfrm>
                  <a:off x="-3304719" y="2675257"/>
                  <a:ext cx="1585647"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nl-NL" sz="75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 name="Tekstvak 36">
                  <a:extLst>
                    <a:ext uri="{FF2B5EF4-FFF2-40B4-BE49-F238E27FC236}">
                      <a16:creationId xmlns:a16="http://schemas.microsoft.com/office/drawing/2014/main" id="{D615C592-B974-4BE7-AF6A-8F9F344563E4}"/>
                    </a:ext>
                  </a:extLst>
                </p:cNvPr>
                <p:cNvSpPr txBox="1"/>
                <p:nvPr userDrawn="1"/>
              </p:nvSpPr>
              <p:spPr>
                <a:xfrm>
                  <a:off x="-3122115" y="2480234"/>
                  <a:ext cx="1258624" cy="137495"/>
                </a:xfrm>
                <a:prstGeom prst="rect">
                  <a:avLst/>
                </a:prstGeom>
                <a:noFill/>
              </p:spPr>
              <p:txBody>
                <a:bodyPr wrap="square" rtlCol="0" anchor="ctr">
                  <a:noAutofit/>
                </a:bodyPr>
                <a:lstStyle/>
                <a:p>
                  <a:pPr marL="0" marR="0" lvl="0" indent="0" algn="l" defTabSz="913134" rtl="0" eaLnBrk="1" fontAlgn="auto" latinLnBrk="0" hangingPunct="1">
                    <a:lnSpc>
                      <a:spcPct val="90000"/>
                    </a:lnSpc>
                    <a:spcBef>
                      <a:spcPts val="450"/>
                    </a:spcBef>
                    <a:spcAft>
                      <a:spcPts val="450"/>
                    </a:spcAft>
                    <a:buClrTx/>
                    <a:buSzTx/>
                    <a:buFontTx/>
                    <a:buNone/>
                    <a:tabLst/>
                    <a:defRPr/>
                  </a:pPr>
                  <a:r>
                    <a:rPr kumimoji="0" lang="nl-NL" sz="675"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Trendlijn toevoegen</a:t>
                  </a:r>
                </a:p>
              </p:txBody>
            </p:sp>
            <p:sp>
              <p:nvSpPr>
                <p:cNvPr id="38" name="Tekstvak 37">
                  <a:extLst>
                    <a:ext uri="{FF2B5EF4-FFF2-40B4-BE49-F238E27FC236}">
                      <a16:creationId xmlns:a16="http://schemas.microsoft.com/office/drawing/2014/main" id="{635BC5F2-9CDE-4313-A7A8-CF1B7A65267A}"/>
                    </a:ext>
                  </a:extLst>
                </p:cNvPr>
                <p:cNvSpPr txBox="1"/>
                <p:nvPr userDrawn="1"/>
              </p:nvSpPr>
              <p:spPr>
                <a:xfrm>
                  <a:off x="-3115841" y="2753263"/>
                  <a:ext cx="1399187" cy="108505"/>
                </a:xfrm>
                <a:prstGeom prst="rect">
                  <a:avLst/>
                </a:prstGeom>
                <a:noFill/>
              </p:spPr>
              <p:txBody>
                <a:bodyPr wrap="square" rtlCol="0" anchor="ctr">
                  <a:noAutofit/>
                </a:bodyPr>
                <a:lstStyle/>
                <a:p>
                  <a:pPr marL="0" marR="0" lvl="0" indent="0" algn="l" defTabSz="913134" rtl="0" eaLnBrk="1" fontAlgn="auto" latinLnBrk="0" hangingPunct="1">
                    <a:lnSpc>
                      <a:spcPct val="90000"/>
                    </a:lnSpc>
                    <a:spcBef>
                      <a:spcPts val="450"/>
                    </a:spcBef>
                    <a:spcAft>
                      <a:spcPts val="450"/>
                    </a:spcAft>
                    <a:buClrTx/>
                    <a:buSzTx/>
                    <a:buFontTx/>
                    <a:buNone/>
                    <a:tabLst/>
                    <a:defRPr/>
                  </a:pPr>
                  <a:r>
                    <a:rPr kumimoji="0" lang="nl-NL" sz="675"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Gegevensreeks opmaken</a:t>
                  </a:r>
                </a:p>
              </p:txBody>
            </p:sp>
            <p:sp>
              <p:nvSpPr>
                <p:cNvPr id="39" name="Vrije vorm: vorm 38">
                  <a:extLst>
                    <a:ext uri="{FF2B5EF4-FFF2-40B4-BE49-F238E27FC236}">
                      <a16:creationId xmlns:a16="http://schemas.microsoft.com/office/drawing/2014/main" id="{745BF512-5264-494C-B657-23084FF97C71}"/>
                    </a:ext>
                  </a:extLst>
                </p:cNvPr>
                <p:cNvSpPr/>
                <p:nvPr userDrawn="1"/>
              </p:nvSpPr>
              <p:spPr>
                <a:xfrm>
                  <a:off x="-1778171" y="283322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endParaRPr kumimoji="0" lang="nl-NL" sz="1200" b="0" i="0" u="none" strike="noStrike" kern="120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40" name="Groep 39">
                  <a:extLst>
                    <a:ext uri="{FF2B5EF4-FFF2-40B4-BE49-F238E27FC236}">
                      <a16:creationId xmlns:a16="http://schemas.microsoft.com/office/drawing/2014/main" id="{72A70E46-7DD1-4C73-B903-23F60FB7D6B6}"/>
                    </a:ext>
                  </a:extLst>
                </p:cNvPr>
                <p:cNvGrpSpPr/>
                <p:nvPr userDrawn="1"/>
              </p:nvGrpSpPr>
              <p:grpSpPr>
                <a:xfrm>
                  <a:off x="-3258488" y="2718400"/>
                  <a:ext cx="225663" cy="229638"/>
                  <a:chOff x="-3258488" y="2713782"/>
                  <a:chExt cx="225663" cy="229638"/>
                </a:xfrm>
              </p:grpSpPr>
              <p:sp>
                <p:nvSpPr>
                  <p:cNvPr id="44" name="Rechthoek 43">
                    <a:extLst>
                      <a:ext uri="{FF2B5EF4-FFF2-40B4-BE49-F238E27FC236}">
                        <a16:creationId xmlns:a16="http://schemas.microsoft.com/office/drawing/2014/main" id="{1D9A7CA5-9291-474D-A0E6-C7496503D9BE}"/>
                      </a:ext>
                    </a:extLst>
                  </p:cNvPr>
                  <p:cNvSpPr/>
                  <p:nvPr userDrawn="1"/>
                </p:nvSpPr>
                <p:spPr>
                  <a:xfrm>
                    <a:off x="-3245249" y="2761416"/>
                    <a:ext cx="43200" cy="104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5" name="Rechthoek 44">
                    <a:extLst>
                      <a:ext uri="{FF2B5EF4-FFF2-40B4-BE49-F238E27FC236}">
                        <a16:creationId xmlns:a16="http://schemas.microsoft.com/office/drawing/2014/main" id="{38120F09-406D-4408-A06D-FDA315D9D18B}"/>
                      </a:ext>
                    </a:extLst>
                  </p:cNvPr>
                  <p:cNvSpPr/>
                  <p:nvPr userDrawn="1"/>
                </p:nvSpPr>
                <p:spPr>
                  <a:xfrm>
                    <a:off x="-3199591" y="2713782"/>
                    <a:ext cx="43200" cy="152244"/>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6" name="Rechthoek 45">
                    <a:extLst>
                      <a:ext uri="{FF2B5EF4-FFF2-40B4-BE49-F238E27FC236}">
                        <a16:creationId xmlns:a16="http://schemas.microsoft.com/office/drawing/2014/main" id="{AFBA1D67-4E34-4816-BFB0-53C119F53FD4}"/>
                      </a:ext>
                    </a:extLst>
                  </p:cNvPr>
                  <p:cNvSpPr/>
                  <p:nvPr userDrawn="1"/>
                </p:nvSpPr>
                <p:spPr>
                  <a:xfrm>
                    <a:off x="-3152134" y="2747679"/>
                    <a:ext cx="43200" cy="11834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 name="Rechthoek 282">
                    <a:extLst>
                      <a:ext uri="{FF2B5EF4-FFF2-40B4-BE49-F238E27FC236}">
                        <a16:creationId xmlns:a16="http://schemas.microsoft.com/office/drawing/2014/main" id="{8D4FFEFE-20B4-4D0B-95B0-D54A710A710F}"/>
                      </a:ext>
                    </a:extLst>
                  </p:cNvPr>
                  <p:cNvSpPr/>
                  <p:nvPr userDrawn="1"/>
                </p:nvSpPr>
                <p:spPr>
                  <a:xfrm rot="19731948">
                    <a:off x="-3258488" y="2796616"/>
                    <a:ext cx="225663" cy="146804"/>
                  </a:xfrm>
                  <a:custGeom>
                    <a:avLst/>
                    <a:gdLst>
                      <a:gd name="connsiteX0" fmla="*/ 0 w 205092"/>
                      <a:gd name="connsiteY0" fmla="*/ 0 h 73844"/>
                      <a:gd name="connsiteX1" fmla="*/ 205092 w 205092"/>
                      <a:gd name="connsiteY1" fmla="*/ 0 h 73844"/>
                      <a:gd name="connsiteX2" fmla="*/ 205092 w 205092"/>
                      <a:gd name="connsiteY2" fmla="*/ 73844 h 73844"/>
                      <a:gd name="connsiteX3" fmla="*/ 0 w 205092"/>
                      <a:gd name="connsiteY3" fmla="*/ 73844 h 73844"/>
                      <a:gd name="connsiteX4" fmla="*/ 0 w 205092"/>
                      <a:gd name="connsiteY4" fmla="*/ 0 h 73844"/>
                      <a:gd name="connsiteX0" fmla="*/ 0 w 205092"/>
                      <a:gd name="connsiteY0" fmla="*/ 0 h 121600"/>
                      <a:gd name="connsiteX1" fmla="*/ 205092 w 205092"/>
                      <a:gd name="connsiteY1" fmla="*/ 0 h 121600"/>
                      <a:gd name="connsiteX2" fmla="*/ 187772 w 205092"/>
                      <a:gd name="connsiteY2" fmla="*/ 121600 h 121600"/>
                      <a:gd name="connsiteX3" fmla="*/ 0 w 205092"/>
                      <a:gd name="connsiteY3" fmla="*/ 73844 h 121600"/>
                      <a:gd name="connsiteX4" fmla="*/ 0 w 205092"/>
                      <a:gd name="connsiteY4" fmla="*/ 0 h 121600"/>
                      <a:gd name="connsiteX0" fmla="*/ 0 w 205092"/>
                      <a:gd name="connsiteY0" fmla="*/ 0 h 121600"/>
                      <a:gd name="connsiteX1" fmla="*/ 205092 w 205092"/>
                      <a:gd name="connsiteY1" fmla="*/ 0 h 121600"/>
                      <a:gd name="connsiteX2" fmla="*/ 187772 w 205092"/>
                      <a:gd name="connsiteY2" fmla="*/ 121600 h 121600"/>
                      <a:gd name="connsiteX3" fmla="*/ 3148 w 205092"/>
                      <a:gd name="connsiteY3" fmla="*/ 65161 h 121600"/>
                      <a:gd name="connsiteX4" fmla="*/ 0 w 205092"/>
                      <a:gd name="connsiteY4" fmla="*/ 0 h 121600"/>
                      <a:gd name="connsiteX0" fmla="*/ 13407 w 218499"/>
                      <a:gd name="connsiteY0" fmla="*/ 0 h 121600"/>
                      <a:gd name="connsiteX1" fmla="*/ 218499 w 218499"/>
                      <a:gd name="connsiteY1" fmla="*/ 0 h 121600"/>
                      <a:gd name="connsiteX2" fmla="*/ 201179 w 218499"/>
                      <a:gd name="connsiteY2" fmla="*/ 121600 h 121600"/>
                      <a:gd name="connsiteX3" fmla="*/ 0 w 218499"/>
                      <a:gd name="connsiteY3" fmla="*/ 38976 h 121600"/>
                      <a:gd name="connsiteX4" fmla="*/ 13407 w 218499"/>
                      <a:gd name="connsiteY4" fmla="*/ 0 h 121600"/>
                      <a:gd name="connsiteX0" fmla="*/ 13407 w 218499"/>
                      <a:gd name="connsiteY0" fmla="*/ 0 h 134944"/>
                      <a:gd name="connsiteX1" fmla="*/ 218499 w 218499"/>
                      <a:gd name="connsiteY1" fmla="*/ 0 h 134944"/>
                      <a:gd name="connsiteX2" fmla="*/ 160746 w 218499"/>
                      <a:gd name="connsiteY2" fmla="*/ 134944 h 134944"/>
                      <a:gd name="connsiteX3" fmla="*/ 0 w 218499"/>
                      <a:gd name="connsiteY3" fmla="*/ 38976 h 134944"/>
                      <a:gd name="connsiteX4" fmla="*/ 13407 w 218499"/>
                      <a:gd name="connsiteY4" fmla="*/ 0 h 134944"/>
                      <a:gd name="connsiteX0" fmla="*/ 13407 w 225663"/>
                      <a:gd name="connsiteY0" fmla="*/ 11860 h 146804"/>
                      <a:gd name="connsiteX1" fmla="*/ 225663 w 225663"/>
                      <a:gd name="connsiteY1" fmla="*/ 0 h 146804"/>
                      <a:gd name="connsiteX2" fmla="*/ 160746 w 225663"/>
                      <a:gd name="connsiteY2" fmla="*/ 146804 h 146804"/>
                      <a:gd name="connsiteX3" fmla="*/ 0 w 225663"/>
                      <a:gd name="connsiteY3" fmla="*/ 50836 h 146804"/>
                      <a:gd name="connsiteX4" fmla="*/ 13407 w 225663"/>
                      <a:gd name="connsiteY4" fmla="*/ 11860 h 146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63" h="146804">
                        <a:moveTo>
                          <a:pt x="13407" y="11860"/>
                        </a:moveTo>
                        <a:lnTo>
                          <a:pt x="225663" y="0"/>
                        </a:lnTo>
                        <a:lnTo>
                          <a:pt x="160746" y="146804"/>
                        </a:lnTo>
                        <a:lnTo>
                          <a:pt x="0" y="50836"/>
                        </a:lnTo>
                        <a:lnTo>
                          <a:pt x="13407" y="11860"/>
                        </a:lnTo>
                        <a:close/>
                      </a:path>
                    </a:pathLst>
                  </a:cu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nl-NL" sz="750" b="1" i="0" u="none" strike="noStrike" kern="1200" cap="none" spc="0" normalizeH="0" baseline="0" noProof="0" dirty="0" err="1">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1" name="Groep 40">
                  <a:extLst>
                    <a:ext uri="{FF2B5EF4-FFF2-40B4-BE49-F238E27FC236}">
                      <a16:creationId xmlns:a16="http://schemas.microsoft.com/office/drawing/2014/main" id="{3711227A-2E5A-4D16-A464-1BF2A5FD7894}"/>
                    </a:ext>
                  </a:extLst>
                </p:cNvPr>
                <p:cNvGrpSpPr/>
                <p:nvPr userDrawn="1"/>
              </p:nvGrpSpPr>
              <p:grpSpPr>
                <a:xfrm>
                  <a:off x="-3219980" y="2771792"/>
                  <a:ext cx="140241" cy="116552"/>
                  <a:chOff x="-2608640" y="2891109"/>
                  <a:chExt cx="309118" cy="261993"/>
                </a:xfrm>
              </p:grpSpPr>
              <p:sp>
                <p:nvSpPr>
                  <p:cNvPr id="42" name="Vrije vorm: vorm 41">
                    <a:extLst>
                      <a:ext uri="{FF2B5EF4-FFF2-40B4-BE49-F238E27FC236}">
                        <a16:creationId xmlns:a16="http://schemas.microsoft.com/office/drawing/2014/main" id="{8C2F4081-ACDC-456B-925C-A8FB234D082A}"/>
                      </a:ext>
                    </a:extLst>
                  </p:cNvPr>
                  <p:cNvSpPr/>
                  <p:nvPr userDrawn="1"/>
                </p:nvSpPr>
                <p:spPr>
                  <a:xfrm rot="513866">
                    <a:off x="-2465317" y="2891109"/>
                    <a:ext cx="165795" cy="200435"/>
                  </a:xfrm>
                  <a:custGeom>
                    <a:avLst/>
                    <a:gdLst>
                      <a:gd name="connsiteX0" fmla="*/ 0 w 147782"/>
                      <a:gd name="connsiteY0" fmla="*/ 184728 h 221673"/>
                      <a:gd name="connsiteX1" fmla="*/ 147782 w 147782"/>
                      <a:gd name="connsiteY1" fmla="*/ 0 h 221673"/>
                      <a:gd name="connsiteX2" fmla="*/ 92363 w 147782"/>
                      <a:gd name="connsiteY2" fmla="*/ 221673 h 221673"/>
                      <a:gd name="connsiteX3" fmla="*/ 0 w 147782"/>
                      <a:gd name="connsiteY3" fmla="*/ 184728 h 221673"/>
                      <a:gd name="connsiteX0" fmla="*/ 0 w 180109"/>
                      <a:gd name="connsiteY0" fmla="*/ 166255 h 203200"/>
                      <a:gd name="connsiteX1" fmla="*/ 180109 w 180109"/>
                      <a:gd name="connsiteY1" fmla="*/ 0 h 203200"/>
                      <a:gd name="connsiteX2" fmla="*/ 92363 w 180109"/>
                      <a:gd name="connsiteY2" fmla="*/ 203200 h 203200"/>
                      <a:gd name="connsiteX3" fmla="*/ 0 w 180109"/>
                      <a:gd name="connsiteY3" fmla="*/ 166255 h 203200"/>
                      <a:gd name="connsiteX0" fmla="*/ 0 w 182213"/>
                      <a:gd name="connsiteY0" fmla="*/ 166453 h 203398"/>
                      <a:gd name="connsiteX1" fmla="*/ 180109 w 182213"/>
                      <a:gd name="connsiteY1" fmla="*/ 198 h 203398"/>
                      <a:gd name="connsiteX2" fmla="*/ 92363 w 182213"/>
                      <a:gd name="connsiteY2" fmla="*/ 203398 h 203398"/>
                      <a:gd name="connsiteX3" fmla="*/ 0 w 182213"/>
                      <a:gd name="connsiteY3" fmla="*/ 166453 h 203398"/>
                      <a:gd name="connsiteX0" fmla="*/ 0 w 186034"/>
                      <a:gd name="connsiteY0" fmla="*/ 168058 h 205003"/>
                      <a:gd name="connsiteX1" fmla="*/ 180109 w 186034"/>
                      <a:gd name="connsiteY1" fmla="*/ 1803 h 205003"/>
                      <a:gd name="connsiteX2" fmla="*/ 92363 w 186034"/>
                      <a:gd name="connsiteY2" fmla="*/ 205003 h 205003"/>
                      <a:gd name="connsiteX3" fmla="*/ 0 w 186034"/>
                      <a:gd name="connsiteY3" fmla="*/ 168058 h 205003"/>
                      <a:gd name="connsiteX0" fmla="*/ 0 w 163074"/>
                      <a:gd name="connsiteY0" fmla="*/ 161895 h 203458"/>
                      <a:gd name="connsiteX1" fmla="*/ 161637 w 163074"/>
                      <a:gd name="connsiteY1" fmla="*/ 258 h 203458"/>
                      <a:gd name="connsiteX2" fmla="*/ 73891 w 163074"/>
                      <a:gd name="connsiteY2" fmla="*/ 203458 h 203458"/>
                      <a:gd name="connsiteX3" fmla="*/ 0 w 163074"/>
                      <a:gd name="connsiteY3" fmla="*/ 161895 h 203458"/>
                      <a:gd name="connsiteX0" fmla="*/ 0 w 162654"/>
                      <a:gd name="connsiteY0" fmla="*/ 161843 h 198788"/>
                      <a:gd name="connsiteX1" fmla="*/ 161637 w 162654"/>
                      <a:gd name="connsiteY1" fmla="*/ 206 h 198788"/>
                      <a:gd name="connsiteX2" fmla="*/ 64654 w 162654"/>
                      <a:gd name="connsiteY2" fmla="*/ 198788 h 198788"/>
                      <a:gd name="connsiteX3" fmla="*/ 0 w 162654"/>
                      <a:gd name="connsiteY3" fmla="*/ 161843 h 198788"/>
                      <a:gd name="connsiteX0" fmla="*/ 0 w 165794"/>
                      <a:gd name="connsiteY0" fmla="*/ 163491 h 200436"/>
                      <a:gd name="connsiteX1" fmla="*/ 161637 w 165794"/>
                      <a:gd name="connsiteY1" fmla="*/ 1854 h 200436"/>
                      <a:gd name="connsiteX2" fmla="*/ 64654 w 165794"/>
                      <a:gd name="connsiteY2" fmla="*/ 200436 h 200436"/>
                      <a:gd name="connsiteX3" fmla="*/ 0 w 165794"/>
                      <a:gd name="connsiteY3" fmla="*/ 163491 h 200436"/>
                    </a:gdLst>
                    <a:ahLst/>
                    <a:cxnLst>
                      <a:cxn ang="0">
                        <a:pos x="connsiteX0" y="connsiteY0"/>
                      </a:cxn>
                      <a:cxn ang="0">
                        <a:pos x="connsiteX1" y="connsiteY1"/>
                      </a:cxn>
                      <a:cxn ang="0">
                        <a:pos x="connsiteX2" y="connsiteY2"/>
                      </a:cxn>
                      <a:cxn ang="0">
                        <a:pos x="connsiteX3" y="connsiteY3"/>
                      </a:cxn>
                    </a:cxnLst>
                    <a:rect l="l" t="t" r="r" b="b"/>
                    <a:pathLst>
                      <a:path w="165794" h="200436">
                        <a:moveTo>
                          <a:pt x="0" y="163491"/>
                        </a:moveTo>
                        <a:cubicBezTo>
                          <a:pt x="14624" y="129624"/>
                          <a:pt x="137006" y="-18157"/>
                          <a:pt x="161637" y="1854"/>
                        </a:cubicBezTo>
                        <a:cubicBezTo>
                          <a:pt x="186268" y="21865"/>
                          <a:pt x="94672" y="172727"/>
                          <a:pt x="64654" y="200436"/>
                        </a:cubicBezTo>
                        <a:lnTo>
                          <a:pt x="0" y="163491"/>
                        </a:lnTo>
                        <a:close/>
                      </a:path>
                    </a:pathLst>
                  </a:custGeom>
                  <a:solidFill>
                    <a:srgbClr val="FFFFFF"/>
                  </a:solidFill>
                  <a:ln w="9525">
                    <a:solidFill>
                      <a:srgbClr val="3F3E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endParaRPr kumimoji="0" lang="nl-NL" sz="1200" b="0" i="0" u="none" strike="noStrike" kern="1200" cap="all" spc="0" normalizeH="0" baseline="0" noProof="0" dirty="0" err="1">
                      <a:ln>
                        <a:noFill/>
                      </a:ln>
                      <a:solidFill>
                        <a:prstClr val="white"/>
                      </a:solidFill>
                      <a:effectLst/>
                      <a:uLnTx/>
                      <a:uFillTx/>
                      <a:latin typeface="Alwyn"/>
                      <a:ea typeface="+mn-ea"/>
                      <a:cs typeface="+mn-cs"/>
                    </a:endParaRPr>
                  </a:p>
                </p:txBody>
              </p:sp>
              <p:sp>
                <p:nvSpPr>
                  <p:cNvPr id="43" name="Vrije vorm: vorm 42">
                    <a:extLst>
                      <a:ext uri="{FF2B5EF4-FFF2-40B4-BE49-F238E27FC236}">
                        <a16:creationId xmlns:a16="http://schemas.microsoft.com/office/drawing/2014/main" id="{9711346E-5BEC-49FA-B7E5-58C369D84CC7}"/>
                      </a:ext>
                    </a:extLst>
                  </p:cNvPr>
                  <p:cNvSpPr/>
                  <p:nvPr userDrawn="1"/>
                </p:nvSpPr>
                <p:spPr>
                  <a:xfrm rot="513866">
                    <a:off x="-2608640" y="3034770"/>
                    <a:ext cx="207309" cy="118332"/>
                  </a:xfrm>
                  <a:custGeom>
                    <a:avLst/>
                    <a:gdLst>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46181 w 138545"/>
                      <a:gd name="connsiteY4" fmla="*/ 41564 h 87746"/>
                      <a:gd name="connsiteX5" fmla="*/ 0 w 138545"/>
                      <a:gd name="connsiteY5"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8052"/>
                      <a:gd name="connsiteX1" fmla="*/ 73891 w 138545"/>
                      <a:gd name="connsiteY1" fmla="*/ 87746 h 88052"/>
                      <a:gd name="connsiteX2" fmla="*/ 138545 w 138545"/>
                      <a:gd name="connsiteY2" fmla="*/ 27709 h 88052"/>
                      <a:gd name="connsiteX3" fmla="*/ 96981 w 138545"/>
                      <a:gd name="connsiteY3" fmla="*/ 0 h 88052"/>
                      <a:gd name="connsiteX4" fmla="*/ 0 w 138545"/>
                      <a:gd name="connsiteY4" fmla="*/ 78509 h 88052"/>
                      <a:gd name="connsiteX0" fmla="*/ 188 w 138733"/>
                      <a:gd name="connsiteY0" fmla="*/ 78509 h 97514"/>
                      <a:gd name="connsiteX1" fmla="*/ 74079 w 138733"/>
                      <a:gd name="connsiteY1" fmla="*/ 87746 h 97514"/>
                      <a:gd name="connsiteX2" fmla="*/ 138733 w 138733"/>
                      <a:gd name="connsiteY2" fmla="*/ 27709 h 97514"/>
                      <a:gd name="connsiteX3" fmla="*/ 97169 w 138733"/>
                      <a:gd name="connsiteY3" fmla="*/ 0 h 97514"/>
                      <a:gd name="connsiteX4" fmla="*/ 188 w 138733"/>
                      <a:gd name="connsiteY4" fmla="*/ 78509 h 97514"/>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9150"/>
                      <a:gd name="connsiteY0" fmla="*/ 78509 h 91707"/>
                      <a:gd name="connsiteX1" fmla="*/ 74058 w 139150"/>
                      <a:gd name="connsiteY1" fmla="*/ 87746 h 91707"/>
                      <a:gd name="connsiteX2" fmla="*/ 138712 w 139150"/>
                      <a:gd name="connsiteY2" fmla="*/ 27709 h 91707"/>
                      <a:gd name="connsiteX3" fmla="*/ 97148 w 139150"/>
                      <a:gd name="connsiteY3" fmla="*/ 0 h 91707"/>
                      <a:gd name="connsiteX4" fmla="*/ 167 w 139150"/>
                      <a:gd name="connsiteY4" fmla="*/ 78509 h 91707"/>
                      <a:gd name="connsiteX0" fmla="*/ 167 w 139150"/>
                      <a:gd name="connsiteY0" fmla="*/ 87626 h 100824"/>
                      <a:gd name="connsiteX1" fmla="*/ 74058 w 139150"/>
                      <a:gd name="connsiteY1" fmla="*/ 96863 h 100824"/>
                      <a:gd name="connsiteX2" fmla="*/ 138712 w 139150"/>
                      <a:gd name="connsiteY2" fmla="*/ 36826 h 100824"/>
                      <a:gd name="connsiteX3" fmla="*/ 97148 w 139150"/>
                      <a:gd name="connsiteY3" fmla="*/ 9117 h 100824"/>
                      <a:gd name="connsiteX4" fmla="*/ 167 w 139150"/>
                      <a:gd name="connsiteY4" fmla="*/ 87626 h 100824"/>
                      <a:gd name="connsiteX0" fmla="*/ 167 w 139150"/>
                      <a:gd name="connsiteY0" fmla="*/ 79509 h 92707"/>
                      <a:gd name="connsiteX1" fmla="*/ 74058 w 139150"/>
                      <a:gd name="connsiteY1" fmla="*/ 88746 h 92707"/>
                      <a:gd name="connsiteX2" fmla="*/ 138712 w 139150"/>
                      <a:gd name="connsiteY2" fmla="*/ 28709 h 92707"/>
                      <a:gd name="connsiteX3" fmla="*/ 97148 w 139150"/>
                      <a:gd name="connsiteY3" fmla="*/ 1000 h 92707"/>
                      <a:gd name="connsiteX4" fmla="*/ 167 w 139150"/>
                      <a:gd name="connsiteY4" fmla="*/ 79509 h 92707"/>
                      <a:gd name="connsiteX0" fmla="*/ 167 w 138974"/>
                      <a:gd name="connsiteY0" fmla="*/ 71888 h 85086"/>
                      <a:gd name="connsiteX1" fmla="*/ 74058 w 138974"/>
                      <a:gd name="connsiteY1" fmla="*/ 81125 h 85086"/>
                      <a:gd name="connsiteX2" fmla="*/ 138712 w 138974"/>
                      <a:gd name="connsiteY2" fmla="*/ 21088 h 85086"/>
                      <a:gd name="connsiteX3" fmla="*/ 91899 w 138974"/>
                      <a:gd name="connsiteY3" fmla="*/ 1252 h 85086"/>
                      <a:gd name="connsiteX4" fmla="*/ 167 w 138974"/>
                      <a:gd name="connsiteY4" fmla="*/ 71888 h 85086"/>
                      <a:gd name="connsiteX0" fmla="*/ 278 w 118032"/>
                      <a:gd name="connsiteY0" fmla="*/ 56375 h 82581"/>
                      <a:gd name="connsiteX1" fmla="*/ 53174 w 118032"/>
                      <a:gd name="connsiteY1" fmla="*/ 81359 h 82581"/>
                      <a:gd name="connsiteX2" fmla="*/ 117828 w 118032"/>
                      <a:gd name="connsiteY2" fmla="*/ 21322 h 82581"/>
                      <a:gd name="connsiteX3" fmla="*/ 71015 w 118032"/>
                      <a:gd name="connsiteY3" fmla="*/ 1486 h 82581"/>
                      <a:gd name="connsiteX4" fmla="*/ 278 w 118032"/>
                      <a:gd name="connsiteY4" fmla="*/ 56375 h 82581"/>
                      <a:gd name="connsiteX0" fmla="*/ 220 w 117808"/>
                      <a:gd name="connsiteY0" fmla="*/ 56172 h 67245"/>
                      <a:gd name="connsiteX1" fmla="*/ 63614 w 117808"/>
                      <a:gd name="connsiteY1" fmla="*/ 62785 h 67245"/>
                      <a:gd name="connsiteX2" fmla="*/ 117770 w 117808"/>
                      <a:gd name="connsiteY2" fmla="*/ 21119 h 67245"/>
                      <a:gd name="connsiteX3" fmla="*/ 70957 w 117808"/>
                      <a:gd name="connsiteY3" fmla="*/ 1283 h 67245"/>
                      <a:gd name="connsiteX4" fmla="*/ 220 w 117808"/>
                      <a:gd name="connsiteY4" fmla="*/ 56172 h 6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8" h="67245">
                        <a:moveTo>
                          <a:pt x="220" y="56172"/>
                        </a:moveTo>
                        <a:cubicBezTo>
                          <a:pt x="-3628" y="70796"/>
                          <a:pt x="44022" y="68627"/>
                          <a:pt x="63614" y="62785"/>
                        </a:cubicBezTo>
                        <a:cubicBezTo>
                          <a:pt x="83206" y="56943"/>
                          <a:pt x="116546" y="31369"/>
                          <a:pt x="117770" y="21119"/>
                        </a:cubicBezTo>
                        <a:cubicBezTo>
                          <a:pt x="118994" y="10869"/>
                          <a:pt x="90549" y="-4559"/>
                          <a:pt x="70957" y="1283"/>
                        </a:cubicBezTo>
                        <a:cubicBezTo>
                          <a:pt x="51365" y="7125"/>
                          <a:pt x="61415" y="48373"/>
                          <a:pt x="220" y="56172"/>
                        </a:cubicBezTo>
                        <a:close/>
                      </a:path>
                    </a:pathLst>
                  </a:custGeom>
                  <a:solidFill>
                    <a:srgbClr val="8AC3EF"/>
                  </a:solidFill>
                  <a:ln w="9525">
                    <a:solidFill>
                      <a:srgbClr val="307E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90000"/>
                      </a:lnSpc>
                      <a:spcBef>
                        <a:spcPts val="450"/>
                      </a:spcBef>
                      <a:spcAft>
                        <a:spcPts val="450"/>
                      </a:spcAft>
                      <a:buClrTx/>
                      <a:buSzTx/>
                      <a:buFontTx/>
                      <a:buNone/>
                      <a:tabLst/>
                      <a:defRPr/>
                    </a:pPr>
                    <a:endParaRPr kumimoji="0" lang="nl-NL" sz="1200" b="0" i="0" u="none" strike="noStrike" kern="1200" cap="all" spc="0" normalizeH="0" baseline="0" noProof="0" dirty="0" err="1">
                      <a:ln>
                        <a:noFill/>
                      </a:ln>
                      <a:solidFill>
                        <a:prstClr val="white"/>
                      </a:solidFill>
                      <a:effectLst/>
                      <a:uLnTx/>
                      <a:uFillTx/>
                      <a:latin typeface="Alwyn"/>
                      <a:ea typeface="+mn-ea"/>
                      <a:cs typeface="+mn-cs"/>
                    </a:endParaRPr>
                  </a:p>
                </p:txBody>
              </p:sp>
            </p:grpSp>
          </p:grpSp>
        </p:grpSp>
      </p:grpSp>
      <p:sp>
        <p:nvSpPr>
          <p:cNvPr id="160" name="Text Placeholder 3">
            <a:extLst>
              <a:ext uri="{FF2B5EF4-FFF2-40B4-BE49-F238E27FC236}">
                <a16:creationId xmlns:a16="http://schemas.microsoft.com/office/drawing/2014/main" id="{046A0211-44A2-47DC-9990-85B84AE16594}"/>
              </a:ext>
            </a:extLst>
          </p:cNvPr>
          <p:cNvSpPr>
            <a:spLocks noGrp="1"/>
          </p:cNvSpPr>
          <p:nvPr>
            <p:ph type="body" sz="quarter" idx="17" hasCustomPrompt="1"/>
          </p:nvPr>
        </p:nvSpPr>
        <p:spPr>
          <a:xfrm>
            <a:off x="539999" y="4218656"/>
            <a:ext cx="8068061" cy="270000"/>
          </a:xfrm>
        </p:spPr>
        <p:txBody>
          <a:bodyPr/>
          <a:lstStyle>
            <a:lvl1pPr marL="0" indent="0">
              <a:buNone/>
              <a:defRPr sz="1050" b="0" spc="38" baseline="0">
                <a:solidFill>
                  <a:schemeClr val="tx1">
                    <a:lumMod val="75000"/>
                    <a:lumOff val="25000"/>
                  </a:schemeClr>
                </a:solidFill>
              </a:defRPr>
            </a:lvl1pPr>
            <a:lvl4pPr>
              <a:defRPr sz="1050"/>
            </a:lvl4pPr>
          </a:lstStyle>
          <a:p>
            <a:pPr lvl="0"/>
            <a:r>
              <a:rPr lang="en-US" dirty="0" err="1"/>
              <a:t>Toelichtingsveld</a:t>
            </a:r>
            <a:endParaRPr lang="nl-NL" dirty="0"/>
          </a:p>
        </p:txBody>
      </p:sp>
    </p:spTree>
    <p:extLst>
      <p:ext uri="{BB962C8B-B14F-4D97-AF65-F5344CB8AC3E}">
        <p14:creationId xmlns:p14="http://schemas.microsoft.com/office/powerpoint/2010/main" val="332580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ocaties">
    <p:spTree>
      <p:nvGrpSpPr>
        <p:cNvPr id="1" name=""/>
        <p:cNvGrpSpPr/>
        <p:nvPr/>
      </p:nvGrpSpPr>
      <p:grpSpPr>
        <a:xfrm>
          <a:off x="0" y="0"/>
          <a:ext cx="0" cy="0"/>
          <a:chOff x="0" y="0"/>
          <a:chExt cx="0" cy="0"/>
        </a:xfrm>
      </p:grpSpPr>
      <p:sp>
        <p:nvSpPr>
          <p:cNvPr id="12" name="Tijdelijke aanduiding voor afbeelding 16">
            <a:extLst>
              <a:ext uri="{FF2B5EF4-FFF2-40B4-BE49-F238E27FC236}">
                <a16:creationId xmlns:a16="http://schemas.microsoft.com/office/drawing/2014/main" id="{E3A03160-4A87-4B5F-AA10-5A62CFFB14AE}"/>
              </a:ext>
            </a:extLst>
          </p:cNvPr>
          <p:cNvSpPr>
            <a:spLocks noGrp="1"/>
          </p:cNvSpPr>
          <p:nvPr>
            <p:ph type="pic" sz="quarter" idx="13" hasCustomPrompt="1"/>
          </p:nvPr>
        </p:nvSpPr>
        <p:spPr>
          <a:xfrm>
            <a:off x="4225583" y="1264074"/>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4" name="Tijdelijke aanduiding voor afbeelding 16">
            <a:extLst>
              <a:ext uri="{FF2B5EF4-FFF2-40B4-BE49-F238E27FC236}">
                <a16:creationId xmlns:a16="http://schemas.microsoft.com/office/drawing/2014/main" id="{CBDB4648-1CB1-4232-B84C-AD7A055840E8}"/>
              </a:ext>
            </a:extLst>
          </p:cNvPr>
          <p:cNvSpPr>
            <a:spLocks noGrp="1"/>
          </p:cNvSpPr>
          <p:nvPr>
            <p:ph type="pic" sz="quarter" idx="15" hasCustomPrompt="1"/>
          </p:nvPr>
        </p:nvSpPr>
        <p:spPr>
          <a:xfrm>
            <a:off x="5735731" y="1264074"/>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5" name="Tijdelijke aanduiding voor afbeelding 16">
            <a:extLst>
              <a:ext uri="{FF2B5EF4-FFF2-40B4-BE49-F238E27FC236}">
                <a16:creationId xmlns:a16="http://schemas.microsoft.com/office/drawing/2014/main" id="{08373839-AB73-4C05-877C-52CA50B711FF}"/>
              </a:ext>
            </a:extLst>
          </p:cNvPr>
          <p:cNvSpPr>
            <a:spLocks noGrp="1"/>
          </p:cNvSpPr>
          <p:nvPr>
            <p:ph type="pic" sz="quarter" idx="16" hasCustomPrompt="1"/>
          </p:nvPr>
        </p:nvSpPr>
        <p:spPr>
          <a:xfrm>
            <a:off x="7245880" y="1264074"/>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6" name="Tijdelijke aanduiding voor afbeelding 16">
            <a:extLst>
              <a:ext uri="{FF2B5EF4-FFF2-40B4-BE49-F238E27FC236}">
                <a16:creationId xmlns:a16="http://schemas.microsoft.com/office/drawing/2014/main" id="{B35BE57B-493B-4DF2-AA79-F2B0086B8739}"/>
              </a:ext>
            </a:extLst>
          </p:cNvPr>
          <p:cNvSpPr>
            <a:spLocks noGrp="1"/>
          </p:cNvSpPr>
          <p:nvPr>
            <p:ph type="pic" sz="quarter" idx="17" hasCustomPrompt="1"/>
          </p:nvPr>
        </p:nvSpPr>
        <p:spPr>
          <a:xfrm>
            <a:off x="4225583" y="2373502"/>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7" name="Tijdelijke aanduiding voor afbeelding 16">
            <a:extLst>
              <a:ext uri="{FF2B5EF4-FFF2-40B4-BE49-F238E27FC236}">
                <a16:creationId xmlns:a16="http://schemas.microsoft.com/office/drawing/2014/main" id="{F696DB31-AEEE-4073-AC7F-FAEDA5AD8262}"/>
              </a:ext>
            </a:extLst>
          </p:cNvPr>
          <p:cNvSpPr>
            <a:spLocks noGrp="1"/>
          </p:cNvSpPr>
          <p:nvPr>
            <p:ph type="pic" sz="quarter" idx="18" hasCustomPrompt="1"/>
          </p:nvPr>
        </p:nvSpPr>
        <p:spPr>
          <a:xfrm>
            <a:off x="5735731" y="2373502"/>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8" name="Tijdelijke aanduiding voor afbeelding 16">
            <a:extLst>
              <a:ext uri="{FF2B5EF4-FFF2-40B4-BE49-F238E27FC236}">
                <a16:creationId xmlns:a16="http://schemas.microsoft.com/office/drawing/2014/main" id="{7DD60973-3221-4CFD-9641-FA1D2EACE7EA}"/>
              </a:ext>
            </a:extLst>
          </p:cNvPr>
          <p:cNvSpPr>
            <a:spLocks noGrp="1"/>
          </p:cNvSpPr>
          <p:nvPr>
            <p:ph type="pic" sz="quarter" idx="19" hasCustomPrompt="1"/>
          </p:nvPr>
        </p:nvSpPr>
        <p:spPr>
          <a:xfrm>
            <a:off x="7245880" y="2373502"/>
            <a:ext cx="1357574" cy="1005572"/>
          </a:xfrm>
          <a:solidFill>
            <a:schemeClr val="bg1">
              <a:lumMod val="95000"/>
            </a:schemeClr>
          </a:solidFill>
        </p:spPr>
        <p:txBody>
          <a:bodyPr tIns="0" bIns="936000" anchor="ctr" anchorCtr="0"/>
          <a:lstStyle>
            <a:lvl1pPr marL="0" indent="0" algn="ctr">
              <a:spcBef>
                <a:spcPts val="0"/>
              </a:spcBef>
              <a:spcAft>
                <a:spcPts val="0"/>
              </a:spcAft>
              <a:buNone/>
              <a:defRPr sz="525"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19" name="Rechthoek: afgeronde hoeken 6">
            <a:extLst>
              <a:ext uri="{FF2B5EF4-FFF2-40B4-BE49-F238E27FC236}">
                <a16:creationId xmlns:a16="http://schemas.microsoft.com/office/drawing/2014/main" id="{2DF118D3-4B11-4666-8138-A6985D9999E2}"/>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Locaties</a:t>
            </a:r>
          </a:p>
        </p:txBody>
      </p:sp>
      <p:grpSp>
        <p:nvGrpSpPr>
          <p:cNvPr id="30" name="Group 29">
            <a:extLst>
              <a:ext uri="{FF2B5EF4-FFF2-40B4-BE49-F238E27FC236}">
                <a16:creationId xmlns:a16="http://schemas.microsoft.com/office/drawing/2014/main" id="{3A5E91CC-D018-4545-97F3-DB1EDED9EC9C}"/>
              </a:ext>
            </a:extLst>
          </p:cNvPr>
          <p:cNvGrpSpPr/>
          <p:nvPr userDrawn="1"/>
        </p:nvGrpSpPr>
        <p:grpSpPr>
          <a:xfrm>
            <a:off x="-2" y="5088726"/>
            <a:ext cx="9143978" cy="54775"/>
            <a:chOff x="-2" y="6784967"/>
            <a:chExt cx="12191970" cy="73033"/>
          </a:xfrm>
        </p:grpSpPr>
        <p:sp>
          <p:nvSpPr>
            <p:cNvPr id="31" name="Rechthoek 77">
              <a:extLst>
                <a:ext uri="{FF2B5EF4-FFF2-40B4-BE49-F238E27FC236}">
                  <a16:creationId xmlns:a16="http://schemas.microsoft.com/office/drawing/2014/main" id="{FBF20CA4-5D0D-45D0-9C7A-BF96D149C9D6}"/>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2" name="Rechthoek 99">
              <a:extLst>
                <a:ext uri="{FF2B5EF4-FFF2-40B4-BE49-F238E27FC236}">
                  <a16:creationId xmlns:a16="http://schemas.microsoft.com/office/drawing/2014/main" id="{0E4B0B7C-9CB8-4233-AA54-DF78E2C22F57}"/>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3" name="Rechthoek 141">
              <a:extLst>
                <a:ext uri="{FF2B5EF4-FFF2-40B4-BE49-F238E27FC236}">
                  <a16:creationId xmlns:a16="http://schemas.microsoft.com/office/drawing/2014/main" id="{55D1E228-584B-4111-AE1B-D08E89A4345F}"/>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4" name="Rechthoek 142">
              <a:extLst>
                <a:ext uri="{FF2B5EF4-FFF2-40B4-BE49-F238E27FC236}">
                  <a16:creationId xmlns:a16="http://schemas.microsoft.com/office/drawing/2014/main" id="{423D6220-05C3-42B5-A697-393B2E76B391}"/>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36" name="Footer Placeholder 22">
            <a:extLst>
              <a:ext uri="{FF2B5EF4-FFF2-40B4-BE49-F238E27FC236}">
                <a16:creationId xmlns:a16="http://schemas.microsoft.com/office/drawing/2014/main" id="{9B86ACB2-66D8-4619-ACAB-66E1645BB38B}"/>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7" name="Slide Number Placeholder 4">
            <a:extLst>
              <a:ext uri="{FF2B5EF4-FFF2-40B4-BE49-F238E27FC236}">
                <a16:creationId xmlns:a16="http://schemas.microsoft.com/office/drawing/2014/main" id="{F44310E8-FBAD-449D-AFE1-AD0FC876E526}"/>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20" name="Titel 1">
            <a:extLst>
              <a:ext uri="{FF2B5EF4-FFF2-40B4-BE49-F238E27FC236}">
                <a16:creationId xmlns:a16="http://schemas.microsoft.com/office/drawing/2014/main" id="{904CF63C-4E0C-463F-ADF1-4739E64B8F91}"/>
              </a:ext>
            </a:extLst>
          </p:cNvPr>
          <p:cNvSpPr>
            <a:spLocks noGrp="1"/>
          </p:cNvSpPr>
          <p:nvPr>
            <p:ph type="title" hasCustomPrompt="1"/>
          </p:nvPr>
        </p:nvSpPr>
        <p:spPr>
          <a:xfrm>
            <a:off x="539999" y="405000"/>
            <a:ext cx="8063100" cy="540000"/>
          </a:xfrm>
        </p:spPr>
        <p:txBody>
          <a:bodyPr/>
          <a:lstStyle>
            <a:lvl1pPr>
              <a:defRPr/>
            </a:lvl1pPr>
          </a:lstStyle>
          <a:p>
            <a:r>
              <a:rPr lang="nl-NL" noProof="0" dirty="0"/>
              <a:t>Titel</a:t>
            </a:r>
            <a:br>
              <a:rPr lang="nl-NL" noProof="0" dirty="0"/>
            </a:br>
            <a:endParaRPr lang="nl-NL" noProof="0" dirty="0"/>
          </a:p>
        </p:txBody>
      </p:sp>
    </p:spTree>
    <p:extLst>
      <p:ext uri="{BB962C8B-B14F-4D97-AF65-F5344CB8AC3E}">
        <p14:creationId xmlns:p14="http://schemas.microsoft.com/office/powerpoint/2010/main" val="275098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 &amp; foto | 3 kolommen">
    <p:spTree>
      <p:nvGrpSpPr>
        <p:cNvPr id="1" name=""/>
        <p:cNvGrpSpPr/>
        <p:nvPr/>
      </p:nvGrpSpPr>
      <p:grpSpPr>
        <a:xfrm>
          <a:off x="0" y="0"/>
          <a:ext cx="0" cy="0"/>
          <a:chOff x="0" y="0"/>
          <a:chExt cx="0" cy="0"/>
        </a:xfrm>
      </p:grpSpPr>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50889" y="2365189"/>
            <a:ext cx="2510820" cy="198681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lvl1pPr>
          </a:lstStyle>
          <a:p>
            <a:r>
              <a:rPr lang="nl-NL" noProof="0" dirty="0"/>
              <a:t>Titel</a:t>
            </a:r>
            <a:br>
              <a:rPr lang="nl-NL" noProof="0" dirty="0"/>
            </a:br>
            <a:endParaRPr lang="nl-NL" noProof="0" dirty="0"/>
          </a:p>
        </p:txBody>
      </p:sp>
      <p:sp>
        <p:nvSpPr>
          <p:cNvPr id="33" name="Rechthoek: afgeronde hoeken 6">
            <a:extLst>
              <a:ext uri="{FF2B5EF4-FFF2-40B4-BE49-F238E27FC236}">
                <a16:creationId xmlns:a16="http://schemas.microsoft.com/office/drawing/2014/main" id="{CE72FEEE-718A-4523-A615-9B4B278BFC68}"/>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Tekst &amp; foto | 3 kolommen</a:t>
            </a:r>
          </a:p>
        </p:txBody>
      </p:sp>
      <p:sp>
        <p:nvSpPr>
          <p:cNvPr id="37" name="Tijdelijke aanduiding voor afbeelding 16">
            <a:extLst>
              <a:ext uri="{FF2B5EF4-FFF2-40B4-BE49-F238E27FC236}">
                <a16:creationId xmlns:a16="http://schemas.microsoft.com/office/drawing/2014/main" id="{7493DEA9-6446-435D-816F-825153E84E9D}"/>
              </a:ext>
            </a:extLst>
          </p:cNvPr>
          <p:cNvSpPr>
            <a:spLocks noGrp="1"/>
          </p:cNvSpPr>
          <p:nvPr>
            <p:ph type="pic" sz="quarter" idx="16" hasCustomPrompt="1"/>
          </p:nvPr>
        </p:nvSpPr>
        <p:spPr>
          <a:xfrm>
            <a:off x="550888" y="1156523"/>
            <a:ext cx="2510820" cy="1065159"/>
          </a:xfrm>
          <a:solidFill>
            <a:schemeClr val="bg1">
              <a:lumMod val="95000"/>
            </a:schemeClr>
          </a:solidFill>
        </p:spPr>
        <p:txBody>
          <a:bodyPr tIns="0" bIns="900000" anchor="ctr" anchorCtr="0"/>
          <a:lstStyle>
            <a:lvl1pPr marL="0" indent="0" algn="ctr">
              <a:spcBef>
                <a:spcPts val="0"/>
              </a:spcBef>
              <a:spcAft>
                <a:spcPts val="0"/>
              </a:spcAft>
              <a:buNone/>
              <a:defRPr sz="788"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42" name="Tijdelijke aanduiding voor verticale tekst 2">
            <a:extLst>
              <a:ext uri="{FF2B5EF4-FFF2-40B4-BE49-F238E27FC236}">
                <a16:creationId xmlns:a16="http://schemas.microsoft.com/office/drawing/2014/main" id="{D375AD7E-6BEA-4776-A2C1-214E4AC61001}"/>
              </a:ext>
            </a:extLst>
          </p:cNvPr>
          <p:cNvSpPr>
            <a:spLocks noGrp="1"/>
          </p:cNvSpPr>
          <p:nvPr>
            <p:ph type="body" orient="vert" idx="17" hasCustomPrompt="1"/>
          </p:nvPr>
        </p:nvSpPr>
        <p:spPr>
          <a:xfrm>
            <a:off x="3321584" y="2365189"/>
            <a:ext cx="2510820" cy="198681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43" name="Tijdelijke aanduiding voor afbeelding 16">
            <a:extLst>
              <a:ext uri="{FF2B5EF4-FFF2-40B4-BE49-F238E27FC236}">
                <a16:creationId xmlns:a16="http://schemas.microsoft.com/office/drawing/2014/main" id="{50AF58C5-4F17-4288-8803-D303BDA8FF9C}"/>
              </a:ext>
            </a:extLst>
          </p:cNvPr>
          <p:cNvSpPr>
            <a:spLocks noGrp="1"/>
          </p:cNvSpPr>
          <p:nvPr>
            <p:ph type="pic" sz="quarter" idx="18" hasCustomPrompt="1"/>
          </p:nvPr>
        </p:nvSpPr>
        <p:spPr>
          <a:xfrm>
            <a:off x="3321584" y="1156523"/>
            <a:ext cx="2510820" cy="1065159"/>
          </a:xfrm>
          <a:solidFill>
            <a:schemeClr val="bg1">
              <a:lumMod val="95000"/>
            </a:schemeClr>
          </a:solidFill>
        </p:spPr>
        <p:txBody>
          <a:bodyPr tIns="0" bIns="900000" anchor="ctr" anchorCtr="0"/>
          <a:lstStyle>
            <a:lvl1pPr marL="0" indent="0" algn="ctr">
              <a:spcBef>
                <a:spcPts val="0"/>
              </a:spcBef>
              <a:spcAft>
                <a:spcPts val="0"/>
              </a:spcAft>
              <a:buNone/>
              <a:defRPr sz="788"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44" name="Tijdelijke aanduiding voor verticale tekst 2">
            <a:extLst>
              <a:ext uri="{FF2B5EF4-FFF2-40B4-BE49-F238E27FC236}">
                <a16:creationId xmlns:a16="http://schemas.microsoft.com/office/drawing/2014/main" id="{187C5B6B-AE70-469B-8521-79BFDB775CEA}"/>
              </a:ext>
            </a:extLst>
          </p:cNvPr>
          <p:cNvSpPr>
            <a:spLocks noGrp="1"/>
          </p:cNvSpPr>
          <p:nvPr>
            <p:ph type="body" orient="vert" idx="19" hasCustomPrompt="1"/>
          </p:nvPr>
        </p:nvSpPr>
        <p:spPr>
          <a:xfrm>
            <a:off x="6092279" y="2365189"/>
            <a:ext cx="2510820" cy="198681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45" name="Tijdelijke aanduiding voor afbeelding 16">
            <a:extLst>
              <a:ext uri="{FF2B5EF4-FFF2-40B4-BE49-F238E27FC236}">
                <a16:creationId xmlns:a16="http://schemas.microsoft.com/office/drawing/2014/main" id="{20972B8E-EF12-4CAF-B14B-0E965FBF51EA}"/>
              </a:ext>
            </a:extLst>
          </p:cNvPr>
          <p:cNvSpPr>
            <a:spLocks noGrp="1"/>
          </p:cNvSpPr>
          <p:nvPr>
            <p:ph type="pic" sz="quarter" idx="20" hasCustomPrompt="1"/>
          </p:nvPr>
        </p:nvSpPr>
        <p:spPr>
          <a:xfrm>
            <a:off x="6092279" y="1156523"/>
            <a:ext cx="2510820" cy="1065159"/>
          </a:xfrm>
          <a:solidFill>
            <a:schemeClr val="bg1">
              <a:lumMod val="95000"/>
            </a:schemeClr>
          </a:solidFill>
        </p:spPr>
        <p:txBody>
          <a:bodyPr tIns="0" bIns="900000" anchor="ctr" anchorCtr="0"/>
          <a:lstStyle>
            <a:lvl1pPr marL="0" indent="0" algn="ctr">
              <a:spcBef>
                <a:spcPts val="0"/>
              </a:spcBef>
              <a:spcAft>
                <a:spcPts val="0"/>
              </a:spcAft>
              <a:buNone/>
              <a:defRPr sz="788" i="1">
                <a:solidFill>
                  <a:schemeClr val="bg1">
                    <a:lumMod val="50000"/>
                  </a:schemeClr>
                </a:solidFill>
              </a:defRPr>
            </a:lvl1pPr>
          </a:lstStyle>
          <a:p>
            <a:r>
              <a:rPr lang="nl-NL" dirty="0"/>
              <a:t>Selecteer dit kader, ga naar de tab ‘Slidebuilder’, klik op ‘Afbeeldingen’, selecteer de gewenste afbeelding en klik op ‘Invoegen’.</a:t>
            </a:r>
          </a:p>
        </p:txBody>
      </p:sp>
      <p:grpSp>
        <p:nvGrpSpPr>
          <p:cNvPr id="23" name="Group 22">
            <a:extLst>
              <a:ext uri="{FF2B5EF4-FFF2-40B4-BE49-F238E27FC236}">
                <a16:creationId xmlns:a16="http://schemas.microsoft.com/office/drawing/2014/main" id="{ED4360F6-9933-498F-AF17-2251937C675B}"/>
              </a:ext>
            </a:extLst>
          </p:cNvPr>
          <p:cNvGrpSpPr/>
          <p:nvPr userDrawn="1"/>
        </p:nvGrpSpPr>
        <p:grpSpPr>
          <a:xfrm>
            <a:off x="-2" y="5088726"/>
            <a:ext cx="9143978" cy="54775"/>
            <a:chOff x="-2" y="6784967"/>
            <a:chExt cx="12191970" cy="73033"/>
          </a:xfrm>
        </p:grpSpPr>
        <p:sp>
          <p:nvSpPr>
            <p:cNvPr id="24" name="Rechthoek 77">
              <a:extLst>
                <a:ext uri="{FF2B5EF4-FFF2-40B4-BE49-F238E27FC236}">
                  <a16:creationId xmlns:a16="http://schemas.microsoft.com/office/drawing/2014/main" id="{0180A8FA-CF27-4AE5-922F-5CDCB90030D7}"/>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5" name="Rechthoek 99">
              <a:extLst>
                <a:ext uri="{FF2B5EF4-FFF2-40B4-BE49-F238E27FC236}">
                  <a16:creationId xmlns:a16="http://schemas.microsoft.com/office/drawing/2014/main" id="{F95BEDBA-919D-4071-9041-384CBEE009DA}"/>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6" name="Rechthoek 141">
              <a:extLst>
                <a:ext uri="{FF2B5EF4-FFF2-40B4-BE49-F238E27FC236}">
                  <a16:creationId xmlns:a16="http://schemas.microsoft.com/office/drawing/2014/main" id="{DC35A780-8AF3-4A21-B923-4892F0176EE2}"/>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7" name="Rechthoek 142">
              <a:extLst>
                <a:ext uri="{FF2B5EF4-FFF2-40B4-BE49-F238E27FC236}">
                  <a16:creationId xmlns:a16="http://schemas.microsoft.com/office/drawing/2014/main" id="{E7F08D3F-ECC8-4305-A9CA-E46F0A1D2317}"/>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9" name="Footer Placeholder 22">
            <a:extLst>
              <a:ext uri="{FF2B5EF4-FFF2-40B4-BE49-F238E27FC236}">
                <a16:creationId xmlns:a16="http://schemas.microsoft.com/office/drawing/2014/main" id="{03CD4B66-4B72-4301-A56F-34A1005E6621}"/>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7" name="Slide Number Placeholder 4">
            <a:extLst>
              <a:ext uri="{FF2B5EF4-FFF2-40B4-BE49-F238E27FC236}">
                <a16:creationId xmlns:a16="http://schemas.microsoft.com/office/drawing/2014/main" id="{2A80656F-EE49-485A-B8BE-0912FC2456A2}"/>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Tree>
    <p:extLst>
      <p:ext uri="{BB962C8B-B14F-4D97-AF65-F5344CB8AC3E}">
        <p14:creationId xmlns:p14="http://schemas.microsoft.com/office/powerpoint/2010/main" val="153263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 AFBEELDING (L)">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1C217A3A-2F7A-405A-8179-70A8D4BE4C0F}"/>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TEKST + AFBEELDING (L)</a:t>
            </a:r>
          </a:p>
        </p:txBody>
      </p:sp>
      <p:sp>
        <p:nvSpPr>
          <p:cNvPr id="132" name="Tijdelijke aanduiding voor afbeelding 16">
            <a:extLst>
              <a:ext uri="{FF2B5EF4-FFF2-40B4-BE49-F238E27FC236}">
                <a16:creationId xmlns:a16="http://schemas.microsoft.com/office/drawing/2014/main" id="{5111A324-64B9-4D49-B2EA-0815B5568EF2}"/>
              </a:ext>
            </a:extLst>
          </p:cNvPr>
          <p:cNvSpPr>
            <a:spLocks noGrp="1"/>
          </p:cNvSpPr>
          <p:nvPr>
            <p:ph type="pic" sz="quarter" idx="13" hasCustomPrompt="1"/>
          </p:nvPr>
        </p:nvSpPr>
        <p:spPr>
          <a:xfrm>
            <a:off x="0" y="1"/>
            <a:ext cx="5876589" cy="5089922"/>
          </a:xfrm>
          <a:solidFill>
            <a:schemeClr val="bg1">
              <a:lumMod val="95000"/>
            </a:schemeClr>
          </a:solidFill>
        </p:spPr>
        <p:txBody>
          <a:bodyPr lIns="144000" tIns="0" rIns="144000" bIns="1296000" anchor="ctr" anchorCtr="0"/>
          <a:lstStyle>
            <a:lvl1pPr marL="0" indent="0" algn="ctr">
              <a:spcBef>
                <a:spcPts val="0"/>
              </a:spcBef>
              <a:spcAft>
                <a:spcPts val="0"/>
              </a:spcAft>
              <a:buNone/>
              <a:defRPr sz="900"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134" name="Tijdelijke aanduiding voor verticale tekst 2">
            <a:extLst>
              <a:ext uri="{FF2B5EF4-FFF2-40B4-BE49-F238E27FC236}">
                <a16:creationId xmlns:a16="http://schemas.microsoft.com/office/drawing/2014/main" id="{7592B558-CAA4-44CF-B926-DE2FFFFCF393}"/>
              </a:ext>
            </a:extLst>
          </p:cNvPr>
          <p:cNvSpPr>
            <a:spLocks noGrp="1"/>
          </p:cNvSpPr>
          <p:nvPr>
            <p:ph type="body" orient="vert" idx="1" hasCustomPrompt="1"/>
          </p:nvPr>
        </p:nvSpPr>
        <p:spPr>
          <a:xfrm>
            <a:off x="6241144" y="1161000"/>
            <a:ext cx="2354208" cy="319548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135" name="Titel 1">
            <a:extLst>
              <a:ext uri="{FF2B5EF4-FFF2-40B4-BE49-F238E27FC236}">
                <a16:creationId xmlns:a16="http://schemas.microsoft.com/office/drawing/2014/main" id="{2CA64305-CB60-45DC-A1B3-E36C4FFC03A3}"/>
              </a:ext>
            </a:extLst>
          </p:cNvPr>
          <p:cNvSpPr>
            <a:spLocks noGrp="1"/>
          </p:cNvSpPr>
          <p:nvPr>
            <p:ph type="title" hasCustomPrompt="1"/>
          </p:nvPr>
        </p:nvSpPr>
        <p:spPr>
          <a:xfrm>
            <a:off x="6241336" y="405000"/>
            <a:ext cx="2353787" cy="540000"/>
          </a:xfrm>
        </p:spPr>
        <p:txBody>
          <a:bodyPr/>
          <a:lstStyle>
            <a:lvl1pPr>
              <a:defRPr/>
            </a:lvl1pPr>
          </a:lstStyle>
          <a:p>
            <a:r>
              <a:rPr lang="nl-NL" noProof="0" dirty="0"/>
              <a:t>Titel</a:t>
            </a:r>
            <a:br>
              <a:rPr lang="nl-NL" noProof="0" dirty="0"/>
            </a:br>
            <a:endParaRPr lang="nl-NL" noProof="0" dirty="0"/>
          </a:p>
        </p:txBody>
      </p:sp>
      <p:grpSp>
        <p:nvGrpSpPr>
          <p:cNvPr id="19" name="Group 18">
            <a:extLst>
              <a:ext uri="{FF2B5EF4-FFF2-40B4-BE49-F238E27FC236}">
                <a16:creationId xmlns:a16="http://schemas.microsoft.com/office/drawing/2014/main" id="{7F18C701-C057-4C3D-995D-6CB83E4028AA}"/>
              </a:ext>
            </a:extLst>
          </p:cNvPr>
          <p:cNvGrpSpPr/>
          <p:nvPr userDrawn="1"/>
        </p:nvGrpSpPr>
        <p:grpSpPr>
          <a:xfrm>
            <a:off x="-2" y="5088726"/>
            <a:ext cx="9143978" cy="54775"/>
            <a:chOff x="-2" y="6784967"/>
            <a:chExt cx="12191970" cy="73033"/>
          </a:xfrm>
        </p:grpSpPr>
        <p:sp>
          <p:nvSpPr>
            <p:cNvPr id="20" name="Rechthoek 77">
              <a:extLst>
                <a:ext uri="{FF2B5EF4-FFF2-40B4-BE49-F238E27FC236}">
                  <a16:creationId xmlns:a16="http://schemas.microsoft.com/office/drawing/2014/main" id="{A09D1E10-414E-4D51-AE34-3ACC84FCCAC2}"/>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1" name="Rechthoek 99">
              <a:extLst>
                <a:ext uri="{FF2B5EF4-FFF2-40B4-BE49-F238E27FC236}">
                  <a16:creationId xmlns:a16="http://schemas.microsoft.com/office/drawing/2014/main" id="{4F5466B4-E723-4001-BD4F-FD72F53A9303}"/>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2" name="Rechthoek 141">
              <a:extLst>
                <a:ext uri="{FF2B5EF4-FFF2-40B4-BE49-F238E27FC236}">
                  <a16:creationId xmlns:a16="http://schemas.microsoft.com/office/drawing/2014/main" id="{C9453527-7D3F-4417-8766-595D5C6A48EF}"/>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142">
              <a:extLst>
                <a:ext uri="{FF2B5EF4-FFF2-40B4-BE49-F238E27FC236}">
                  <a16:creationId xmlns:a16="http://schemas.microsoft.com/office/drawing/2014/main" id="{AAFFA5BD-20BE-4A5E-BBD1-B19F8330EE3C}"/>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5" name="Footer Placeholder 22">
            <a:extLst>
              <a:ext uri="{FF2B5EF4-FFF2-40B4-BE49-F238E27FC236}">
                <a16:creationId xmlns:a16="http://schemas.microsoft.com/office/drawing/2014/main" id="{84331CA3-AD6C-4B93-947B-B96196C2C215}"/>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3" name="Slide Number Placeholder 4">
            <a:extLst>
              <a:ext uri="{FF2B5EF4-FFF2-40B4-BE49-F238E27FC236}">
                <a16:creationId xmlns:a16="http://schemas.microsoft.com/office/drawing/2014/main" id="{F0088658-E456-426D-987F-5124ACB45861}"/>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Tree>
    <p:extLst>
      <p:ext uri="{BB962C8B-B14F-4D97-AF65-F5344CB8AC3E}">
        <p14:creationId xmlns:p14="http://schemas.microsoft.com/office/powerpoint/2010/main" val="353294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X ICOON, SUBTITEL &amp; TEKST">
    <p:spTree>
      <p:nvGrpSpPr>
        <p:cNvPr id="1" name=""/>
        <p:cNvGrpSpPr/>
        <p:nvPr/>
      </p:nvGrpSpPr>
      <p:grpSpPr>
        <a:xfrm>
          <a:off x="0" y="0"/>
          <a:ext cx="0" cy="0"/>
          <a:chOff x="0" y="0"/>
          <a:chExt cx="0" cy="0"/>
        </a:xfrm>
      </p:grpSpPr>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50889" y="2171701"/>
            <a:ext cx="2510820" cy="2316803"/>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lvl1pPr>
          </a:lstStyle>
          <a:p>
            <a:r>
              <a:rPr lang="nl-NL" noProof="0" dirty="0"/>
              <a:t>Titel</a:t>
            </a:r>
            <a:br>
              <a:rPr lang="nl-NL" noProof="0" dirty="0"/>
            </a:br>
            <a:endParaRPr lang="nl-NL" noProof="0" dirty="0"/>
          </a:p>
        </p:txBody>
      </p:sp>
      <p:sp>
        <p:nvSpPr>
          <p:cNvPr id="33" name="Rechthoek: afgeronde hoeken 6">
            <a:extLst>
              <a:ext uri="{FF2B5EF4-FFF2-40B4-BE49-F238E27FC236}">
                <a16:creationId xmlns:a16="http://schemas.microsoft.com/office/drawing/2014/main" id="{CE72FEEE-718A-4523-A615-9B4B278BFC68}"/>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Tekst &amp; pictogrammen | 3 kolommen</a:t>
            </a:r>
          </a:p>
        </p:txBody>
      </p:sp>
      <p:sp>
        <p:nvSpPr>
          <p:cNvPr id="42" name="Tijdelijke aanduiding voor verticale tekst 2">
            <a:extLst>
              <a:ext uri="{FF2B5EF4-FFF2-40B4-BE49-F238E27FC236}">
                <a16:creationId xmlns:a16="http://schemas.microsoft.com/office/drawing/2014/main" id="{D375AD7E-6BEA-4776-A2C1-214E4AC61001}"/>
              </a:ext>
            </a:extLst>
          </p:cNvPr>
          <p:cNvSpPr>
            <a:spLocks noGrp="1"/>
          </p:cNvSpPr>
          <p:nvPr>
            <p:ph type="body" orient="vert" idx="17" hasCustomPrompt="1"/>
          </p:nvPr>
        </p:nvSpPr>
        <p:spPr>
          <a:xfrm>
            <a:off x="3321584" y="2171701"/>
            <a:ext cx="2510820" cy="2316803"/>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44" name="Tijdelijke aanduiding voor verticale tekst 2">
            <a:extLst>
              <a:ext uri="{FF2B5EF4-FFF2-40B4-BE49-F238E27FC236}">
                <a16:creationId xmlns:a16="http://schemas.microsoft.com/office/drawing/2014/main" id="{187C5B6B-AE70-469B-8521-79BFDB775CEA}"/>
              </a:ext>
            </a:extLst>
          </p:cNvPr>
          <p:cNvSpPr>
            <a:spLocks noGrp="1"/>
          </p:cNvSpPr>
          <p:nvPr>
            <p:ph type="body" orient="vert" idx="19" hasCustomPrompt="1"/>
          </p:nvPr>
        </p:nvSpPr>
        <p:spPr>
          <a:xfrm>
            <a:off x="6092279" y="2171701"/>
            <a:ext cx="2510820" cy="2316803"/>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grpSp>
        <p:nvGrpSpPr>
          <p:cNvPr id="26" name="Group 25">
            <a:extLst>
              <a:ext uri="{FF2B5EF4-FFF2-40B4-BE49-F238E27FC236}">
                <a16:creationId xmlns:a16="http://schemas.microsoft.com/office/drawing/2014/main" id="{92CA15F4-9EFB-449B-ABBE-8DCCCA39DBB0}"/>
              </a:ext>
            </a:extLst>
          </p:cNvPr>
          <p:cNvGrpSpPr/>
          <p:nvPr userDrawn="1"/>
        </p:nvGrpSpPr>
        <p:grpSpPr>
          <a:xfrm>
            <a:off x="-2" y="5088726"/>
            <a:ext cx="9143978" cy="54775"/>
            <a:chOff x="-2" y="6784967"/>
            <a:chExt cx="12191970" cy="73033"/>
          </a:xfrm>
        </p:grpSpPr>
        <p:sp>
          <p:nvSpPr>
            <p:cNvPr id="27" name="Rechthoek 77">
              <a:extLst>
                <a:ext uri="{FF2B5EF4-FFF2-40B4-BE49-F238E27FC236}">
                  <a16:creationId xmlns:a16="http://schemas.microsoft.com/office/drawing/2014/main" id="{32956A88-9AC9-4113-AEC0-DF385C32C708}"/>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8" name="Rechthoek 99">
              <a:extLst>
                <a:ext uri="{FF2B5EF4-FFF2-40B4-BE49-F238E27FC236}">
                  <a16:creationId xmlns:a16="http://schemas.microsoft.com/office/drawing/2014/main" id="{3C1C5E16-96FC-4A0C-A906-EAD07D1455F7}"/>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9" name="Rechthoek 141">
              <a:extLst>
                <a:ext uri="{FF2B5EF4-FFF2-40B4-BE49-F238E27FC236}">
                  <a16:creationId xmlns:a16="http://schemas.microsoft.com/office/drawing/2014/main" id="{9A15D7C2-2661-4046-A105-D97BA6788860}"/>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0" name="Rechthoek 142">
              <a:extLst>
                <a:ext uri="{FF2B5EF4-FFF2-40B4-BE49-F238E27FC236}">
                  <a16:creationId xmlns:a16="http://schemas.microsoft.com/office/drawing/2014/main" id="{4A709C6B-0B59-4355-8D2B-8E09E54FEF40}"/>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32" name="Footer Placeholder 22">
            <a:extLst>
              <a:ext uri="{FF2B5EF4-FFF2-40B4-BE49-F238E27FC236}">
                <a16:creationId xmlns:a16="http://schemas.microsoft.com/office/drawing/2014/main" id="{ACA41240-D1F0-4AAB-887E-44F110300031}"/>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4" name="Slide Number Placeholder 4">
            <a:extLst>
              <a:ext uri="{FF2B5EF4-FFF2-40B4-BE49-F238E27FC236}">
                <a16:creationId xmlns:a16="http://schemas.microsoft.com/office/drawing/2014/main" id="{BEDC7F7A-D4D0-4420-B310-BC53560AD4B9}"/>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Tree>
    <p:extLst>
      <p:ext uri="{BB962C8B-B14F-4D97-AF65-F5344CB8AC3E}">
        <p14:creationId xmlns:p14="http://schemas.microsoft.com/office/powerpoint/2010/main" val="166102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s | 3 rijen">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1A84B40-021F-401C-AFA6-78E6E8A0353F}"/>
              </a:ext>
            </a:extLst>
          </p:cNvPr>
          <p:cNvSpPr>
            <a:spLocks noGrp="1"/>
          </p:cNvSpPr>
          <p:nvPr>
            <p:ph type="body" sz="quarter" idx="15" hasCustomPrompt="1"/>
          </p:nvPr>
        </p:nvSpPr>
        <p:spPr>
          <a:xfrm>
            <a:off x="3657382" y="1260761"/>
            <a:ext cx="4937738" cy="899207"/>
          </a:xfrm>
        </p:spPr>
        <p:txBody>
          <a:bodyPr anchor="ctr">
            <a:normAutofit/>
          </a:bodyPr>
          <a:lstStyle>
            <a:lvl1pPr marL="0" indent="0">
              <a:lnSpc>
                <a:spcPct val="100000"/>
              </a:lnSpc>
              <a:buNone/>
              <a:defRPr sz="1200" b="0">
                <a:solidFill>
                  <a:schemeClr val="accent6"/>
                </a:solidFill>
              </a:defRPr>
            </a:lvl1pPr>
          </a:lstStyle>
          <a:p>
            <a:pPr lvl="0"/>
            <a:r>
              <a:rPr lang="nl-NL" dirty="0"/>
              <a:t>“Wanneer je als patiënt te horen krijgt dat je kanker hebt, ga je een heel onzekere tijd in. Als verpleegkundig specialist ben je het vaste contactpersoon voor de patiënt. Ik probeer de patiënt en hun naasten zo goed mogelijk te begeleiden door die onzekere periode. Een mooie en dankbare functie.”</a:t>
            </a:r>
          </a:p>
        </p:txBody>
      </p:sp>
      <p:sp>
        <p:nvSpPr>
          <p:cNvPr id="34" name="Picture Placeholder 33">
            <a:extLst>
              <a:ext uri="{FF2B5EF4-FFF2-40B4-BE49-F238E27FC236}">
                <a16:creationId xmlns:a16="http://schemas.microsoft.com/office/drawing/2014/main" id="{C2B5934E-0B7C-40CC-82C9-498D2B495F96}"/>
              </a:ext>
            </a:extLst>
          </p:cNvPr>
          <p:cNvSpPr>
            <a:spLocks noGrp="1"/>
          </p:cNvSpPr>
          <p:nvPr>
            <p:ph type="pic" sz="quarter" idx="16" hasCustomPrompt="1"/>
          </p:nvPr>
        </p:nvSpPr>
        <p:spPr>
          <a:xfrm>
            <a:off x="2594087" y="1260761"/>
            <a:ext cx="899207" cy="899207"/>
          </a:xfrm>
          <a:custGeom>
            <a:avLst/>
            <a:gdLst>
              <a:gd name="connsiteX0" fmla="*/ 838200 w 1676400"/>
              <a:gd name="connsiteY0" fmla="*/ 0 h 1676400"/>
              <a:gd name="connsiteX1" fmla="*/ 1676400 w 1676400"/>
              <a:gd name="connsiteY1" fmla="*/ 838200 h 1676400"/>
              <a:gd name="connsiteX2" fmla="*/ 1676400 w 1676400"/>
              <a:gd name="connsiteY2" fmla="*/ 1676400 h 1676400"/>
              <a:gd name="connsiteX3" fmla="*/ 838200 w 1676400"/>
              <a:gd name="connsiteY3" fmla="*/ 1676400 h 1676400"/>
              <a:gd name="connsiteX4" fmla="*/ 0 w 1676400"/>
              <a:gd name="connsiteY4" fmla="*/ 838200 h 1676400"/>
              <a:gd name="connsiteX5" fmla="*/ 838200 w 1676400"/>
              <a:gd name="connsiteY5" fmla="*/ 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676400">
                <a:moveTo>
                  <a:pt x="838200" y="0"/>
                </a:moveTo>
                <a:cubicBezTo>
                  <a:pt x="1301125" y="0"/>
                  <a:pt x="1676400" y="375275"/>
                  <a:pt x="1676400" y="838200"/>
                </a:cubicBezTo>
                <a:lnTo>
                  <a:pt x="1676400" y="1676400"/>
                </a:lnTo>
                <a:lnTo>
                  <a:pt x="838200" y="1676400"/>
                </a:lnTo>
                <a:cubicBezTo>
                  <a:pt x="375275" y="1676400"/>
                  <a:pt x="0" y="1301125"/>
                  <a:pt x="0" y="838200"/>
                </a:cubicBezTo>
                <a:cubicBezTo>
                  <a:pt x="0" y="375275"/>
                  <a:pt x="375275" y="0"/>
                  <a:pt x="838200" y="0"/>
                </a:cubicBezTo>
                <a:close/>
              </a:path>
            </a:pathLst>
          </a:custGeom>
          <a:solidFill>
            <a:schemeClr val="bg2">
              <a:lumMod val="20000"/>
              <a:lumOff val="80000"/>
            </a:schemeClr>
          </a:solidFill>
        </p:spPr>
        <p:txBody>
          <a:bodyPr wrap="square" anchor="ctr">
            <a:noAutofit/>
          </a:bodyPr>
          <a:lstStyle>
            <a:lvl1pPr marL="0" indent="0" algn="ctr">
              <a:buNone/>
              <a:defRPr>
                <a:solidFill>
                  <a:schemeClr val="tx1"/>
                </a:solidFill>
              </a:defRPr>
            </a:lvl1pPr>
          </a:lstStyle>
          <a:p>
            <a:r>
              <a:rPr lang="nl-NL" dirty="0"/>
              <a:t>Foto</a:t>
            </a:r>
          </a:p>
        </p:txBody>
      </p:sp>
      <p:sp>
        <p:nvSpPr>
          <p:cNvPr id="24" name="Text Placeholder 23">
            <a:extLst>
              <a:ext uri="{FF2B5EF4-FFF2-40B4-BE49-F238E27FC236}">
                <a16:creationId xmlns:a16="http://schemas.microsoft.com/office/drawing/2014/main" id="{22211A5D-FD2A-4FCB-9DC9-7B263E947A07}"/>
              </a:ext>
            </a:extLst>
          </p:cNvPr>
          <p:cNvSpPr>
            <a:spLocks noGrp="1"/>
          </p:cNvSpPr>
          <p:nvPr>
            <p:ph type="body" sz="quarter" idx="17" hasCustomPrompt="1"/>
          </p:nvPr>
        </p:nvSpPr>
        <p:spPr>
          <a:xfrm>
            <a:off x="539999" y="1171131"/>
            <a:ext cx="1890000" cy="523612"/>
          </a:xfrm>
        </p:spPr>
        <p:txBody>
          <a:bodyPr anchor="b"/>
          <a:lstStyle>
            <a:lvl1pPr marL="0" indent="0" algn="r">
              <a:buNone/>
              <a:defRPr sz="1350" b="1">
                <a:solidFill>
                  <a:schemeClr val="accent1"/>
                </a:solidFill>
              </a:defRPr>
            </a:lvl1pPr>
          </a:lstStyle>
          <a:p>
            <a:pPr lvl="0"/>
            <a:r>
              <a:rPr lang="en-US" dirty="0"/>
              <a:t>Naam</a:t>
            </a:r>
            <a:endParaRPr lang="nl-NL" dirty="0"/>
          </a:p>
        </p:txBody>
      </p:sp>
      <p:sp>
        <p:nvSpPr>
          <p:cNvPr id="37" name="Text Placeholder 23">
            <a:extLst>
              <a:ext uri="{FF2B5EF4-FFF2-40B4-BE49-F238E27FC236}">
                <a16:creationId xmlns:a16="http://schemas.microsoft.com/office/drawing/2014/main" id="{71863926-0F09-4A70-B9B8-F88450A01489}"/>
              </a:ext>
            </a:extLst>
          </p:cNvPr>
          <p:cNvSpPr>
            <a:spLocks noGrp="1"/>
          </p:cNvSpPr>
          <p:nvPr>
            <p:ph type="body" sz="quarter" idx="18" hasCustomPrompt="1"/>
          </p:nvPr>
        </p:nvSpPr>
        <p:spPr>
          <a:xfrm>
            <a:off x="539999" y="1785872"/>
            <a:ext cx="1890000" cy="378000"/>
          </a:xfrm>
        </p:spPr>
        <p:txBody>
          <a:bodyPr/>
          <a:lstStyle>
            <a:lvl1pPr marL="0" indent="0" algn="r">
              <a:buNone/>
              <a:defRPr sz="1350" b="0">
                <a:solidFill>
                  <a:schemeClr val="tx2"/>
                </a:solidFill>
              </a:defRPr>
            </a:lvl1pPr>
          </a:lstStyle>
          <a:p>
            <a:pPr lvl="0"/>
            <a:r>
              <a:rPr lang="en-US" dirty="0" err="1"/>
              <a:t>Functie</a:t>
            </a:r>
            <a:endParaRPr lang="nl-NL" dirty="0"/>
          </a:p>
        </p:txBody>
      </p:sp>
      <p:sp>
        <p:nvSpPr>
          <p:cNvPr id="38" name="Rechthoek: afgeronde hoeken 6">
            <a:extLst>
              <a:ext uri="{FF2B5EF4-FFF2-40B4-BE49-F238E27FC236}">
                <a16:creationId xmlns:a16="http://schemas.microsoft.com/office/drawing/2014/main" id="{7ADB0EA9-8247-4F97-9D75-F82306387E20}"/>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Quotes | 3 rijen</a:t>
            </a:r>
          </a:p>
        </p:txBody>
      </p:sp>
      <p:sp>
        <p:nvSpPr>
          <p:cNvPr id="36" name="Text Placeholder 4">
            <a:extLst>
              <a:ext uri="{FF2B5EF4-FFF2-40B4-BE49-F238E27FC236}">
                <a16:creationId xmlns:a16="http://schemas.microsoft.com/office/drawing/2014/main" id="{E433E8EB-8F75-4303-8E4D-4383BBE2DD45}"/>
              </a:ext>
            </a:extLst>
          </p:cNvPr>
          <p:cNvSpPr>
            <a:spLocks noGrp="1"/>
          </p:cNvSpPr>
          <p:nvPr>
            <p:ph type="body" sz="quarter" idx="19" hasCustomPrompt="1"/>
          </p:nvPr>
        </p:nvSpPr>
        <p:spPr>
          <a:xfrm>
            <a:off x="3657382" y="3585392"/>
            <a:ext cx="4937738" cy="899207"/>
          </a:xfrm>
        </p:spPr>
        <p:txBody>
          <a:bodyPr anchor="ctr">
            <a:normAutofit/>
          </a:bodyPr>
          <a:lstStyle>
            <a:lvl1pPr marL="0" indent="0">
              <a:lnSpc>
                <a:spcPct val="100000"/>
              </a:lnSpc>
              <a:buNone/>
              <a:defRPr sz="1200" b="0">
                <a:solidFill>
                  <a:schemeClr val="accent6"/>
                </a:solidFill>
              </a:defRPr>
            </a:lvl1pPr>
          </a:lstStyle>
          <a:p>
            <a:pPr lvl="0"/>
            <a:r>
              <a:rPr lang="nl-NL" dirty="0"/>
              <a:t>“Wanneer je als patiënt te horen krijgt dat je kanker hebt, ga je een heel onzekere tijd in. Als verpleegkundig specialist ben je het vaste contactpersoon voor de patiënt. Ik probeer de patiënt en hun naasten zo goed mogelijk te begeleiden door die onzekere periode. Een mooie en dankbare functie.”</a:t>
            </a:r>
          </a:p>
        </p:txBody>
      </p:sp>
      <p:sp>
        <p:nvSpPr>
          <p:cNvPr id="39" name="Picture Placeholder 33">
            <a:extLst>
              <a:ext uri="{FF2B5EF4-FFF2-40B4-BE49-F238E27FC236}">
                <a16:creationId xmlns:a16="http://schemas.microsoft.com/office/drawing/2014/main" id="{EBF0654F-916A-4561-80F9-06157547B564}"/>
              </a:ext>
            </a:extLst>
          </p:cNvPr>
          <p:cNvSpPr>
            <a:spLocks noGrp="1"/>
          </p:cNvSpPr>
          <p:nvPr>
            <p:ph type="pic" sz="quarter" idx="20" hasCustomPrompt="1"/>
          </p:nvPr>
        </p:nvSpPr>
        <p:spPr>
          <a:xfrm>
            <a:off x="2594087" y="3585392"/>
            <a:ext cx="899207" cy="899207"/>
          </a:xfrm>
          <a:custGeom>
            <a:avLst/>
            <a:gdLst>
              <a:gd name="connsiteX0" fmla="*/ 838200 w 1676400"/>
              <a:gd name="connsiteY0" fmla="*/ 0 h 1676400"/>
              <a:gd name="connsiteX1" fmla="*/ 1676400 w 1676400"/>
              <a:gd name="connsiteY1" fmla="*/ 838200 h 1676400"/>
              <a:gd name="connsiteX2" fmla="*/ 1676400 w 1676400"/>
              <a:gd name="connsiteY2" fmla="*/ 1676400 h 1676400"/>
              <a:gd name="connsiteX3" fmla="*/ 838200 w 1676400"/>
              <a:gd name="connsiteY3" fmla="*/ 1676400 h 1676400"/>
              <a:gd name="connsiteX4" fmla="*/ 0 w 1676400"/>
              <a:gd name="connsiteY4" fmla="*/ 838200 h 1676400"/>
              <a:gd name="connsiteX5" fmla="*/ 838200 w 1676400"/>
              <a:gd name="connsiteY5" fmla="*/ 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676400">
                <a:moveTo>
                  <a:pt x="838200" y="0"/>
                </a:moveTo>
                <a:cubicBezTo>
                  <a:pt x="1301125" y="0"/>
                  <a:pt x="1676400" y="375275"/>
                  <a:pt x="1676400" y="838200"/>
                </a:cubicBezTo>
                <a:lnTo>
                  <a:pt x="1676400" y="1676400"/>
                </a:lnTo>
                <a:lnTo>
                  <a:pt x="838200" y="1676400"/>
                </a:lnTo>
                <a:cubicBezTo>
                  <a:pt x="375275" y="1676400"/>
                  <a:pt x="0" y="1301125"/>
                  <a:pt x="0" y="838200"/>
                </a:cubicBezTo>
                <a:cubicBezTo>
                  <a:pt x="0" y="375275"/>
                  <a:pt x="375275" y="0"/>
                  <a:pt x="838200" y="0"/>
                </a:cubicBezTo>
                <a:close/>
              </a:path>
            </a:pathLst>
          </a:custGeom>
          <a:solidFill>
            <a:schemeClr val="bg2">
              <a:lumMod val="20000"/>
              <a:lumOff val="80000"/>
            </a:schemeClr>
          </a:solidFill>
        </p:spPr>
        <p:txBody>
          <a:bodyPr wrap="square" anchor="ctr">
            <a:noAutofit/>
          </a:bodyPr>
          <a:lstStyle>
            <a:lvl1pPr marL="0" indent="0" algn="ctr">
              <a:buNone/>
              <a:defRPr>
                <a:solidFill>
                  <a:schemeClr val="tx1"/>
                </a:solidFill>
              </a:defRPr>
            </a:lvl1pPr>
          </a:lstStyle>
          <a:p>
            <a:r>
              <a:rPr lang="nl-NL" dirty="0"/>
              <a:t>Foto</a:t>
            </a:r>
          </a:p>
        </p:txBody>
      </p:sp>
      <p:sp>
        <p:nvSpPr>
          <p:cNvPr id="40" name="Text Placeholder 23">
            <a:extLst>
              <a:ext uri="{FF2B5EF4-FFF2-40B4-BE49-F238E27FC236}">
                <a16:creationId xmlns:a16="http://schemas.microsoft.com/office/drawing/2014/main" id="{65190824-27C5-499F-AE64-F2C9967C434A}"/>
              </a:ext>
            </a:extLst>
          </p:cNvPr>
          <p:cNvSpPr>
            <a:spLocks noGrp="1"/>
          </p:cNvSpPr>
          <p:nvPr>
            <p:ph type="body" sz="quarter" idx="21" hasCustomPrompt="1"/>
          </p:nvPr>
        </p:nvSpPr>
        <p:spPr>
          <a:xfrm>
            <a:off x="539999" y="3495762"/>
            <a:ext cx="1890000" cy="523612"/>
          </a:xfrm>
        </p:spPr>
        <p:txBody>
          <a:bodyPr anchor="b"/>
          <a:lstStyle>
            <a:lvl1pPr marL="0" indent="0" algn="r">
              <a:buNone/>
              <a:defRPr sz="1350" b="1">
                <a:solidFill>
                  <a:schemeClr val="accent1"/>
                </a:solidFill>
              </a:defRPr>
            </a:lvl1pPr>
          </a:lstStyle>
          <a:p>
            <a:pPr lvl="0"/>
            <a:r>
              <a:rPr lang="en-US" dirty="0"/>
              <a:t>Naam</a:t>
            </a:r>
            <a:endParaRPr lang="nl-NL" dirty="0"/>
          </a:p>
        </p:txBody>
      </p:sp>
      <p:sp>
        <p:nvSpPr>
          <p:cNvPr id="41" name="Text Placeholder 23">
            <a:extLst>
              <a:ext uri="{FF2B5EF4-FFF2-40B4-BE49-F238E27FC236}">
                <a16:creationId xmlns:a16="http://schemas.microsoft.com/office/drawing/2014/main" id="{17C73042-A1B5-4A98-BC25-887B11148F6F}"/>
              </a:ext>
            </a:extLst>
          </p:cNvPr>
          <p:cNvSpPr>
            <a:spLocks noGrp="1"/>
          </p:cNvSpPr>
          <p:nvPr>
            <p:ph type="body" sz="quarter" idx="22" hasCustomPrompt="1"/>
          </p:nvPr>
        </p:nvSpPr>
        <p:spPr>
          <a:xfrm>
            <a:off x="539999" y="4110503"/>
            <a:ext cx="1890000" cy="378000"/>
          </a:xfrm>
        </p:spPr>
        <p:txBody>
          <a:bodyPr/>
          <a:lstStyle>
            <a:lvl1pPr marL="0" indent="0" algn="r">
              <a:buNone/>
              <a:defRPr sz="1350" b="0">
                <a:solidFill>
                  <a:schemeClr val="tx2"/>
                </a:solidFill>
              </a:defRPr>
            </a:lvl1pPr>
          </a:lstStyle>
          <a:p>
            <a:pPr lvl="0"/>
            <a:r>
              <a:rPr lang="en-US" dirty="0" err="1"/>
              <a:t>Functie</a:t>
            </a:r>
            <a:endParaRPr lang="nl-NL" dirty="0"/>
          </a:p>
        </p:txBody>
      </p:sp>
      <p:sp>
        <p:nvSpPr>
          <p:cNvPr id="42" name="Text Placeholder 4">
            <a:extLst>
              <a:ext uri="{FF2B5EF4-FFF2-40B4-BE49-F238E27FC236}">
                <a16:creationId xmlns:a16="http://schemas.microsoft.com/office/drawing/2014/main" id="{F22BBC06-FD82-4F42-B491-764810B9CEAA}"/>
              </a:ext>
            </a:extLst>
          </p:cNvPr>
          <p:cNvSpPr>
            <a:spLocks noGrp="1"/>
          </p:cNvSpPr>
          <p:nvPr>
            <p:ph type="body" sz="quarter" idx="23" hasCustomPrompt="1"/>
          </p:nvPr>
        </p:nvSpPr>
        <p:spPr>
          <a:xfrm>
            <a:off x="3657382" y="2429709"/>
            <a:ext cx="4937738" cy="899207"/>
          </a:xfrm>
        </p:spPr>
        <p:txBody>
          <a:bodyPr anchor="ctr">
            <a:normAutofit/>
          </a:bodyPr>
          <a:lstStyle>
            <a:lvl1pPr marL="0" indent="0">
              <a:lnSpc>
                <a:spcPct val="100000"/>
              </a:lnSpc>
              <a:buNone/>
              <a:defRPr sz="1200" b="0">
                <a:solidFill>
                  <a:schemeClr val="accent6"/>
                </a:solidFill>
              </a:defRPr>
            </a:lvl1pPr>
          </a:lstStyle>
          <a:p>
            <a:pPr lvl="0"/>
            <a:r>
              <a:rPr lang="nl-NL" dirty="0"/>
              <a:t>“Wanneer je als patiënt te horen krijgt dat je kanker hebt, ga je een heel onzekere tijd in. Als verpleegkundig specialist ben je het vaste contactpersoon voor de patiënt. Ik probeer de patiënt en hun naasten zo goed mogelijk te begeleiden door die onzekere periode. Een mooie en dankbare functie.”</a:t>
            </a:r>
          </a:p>
        </p:txBody>
      </p:sp>
      <p:sp>
        <p:nvSpPr>
          <p:cNvPr id="43" name="Picture Placeholder 33">
            <a:extLst>
              <a:ext uri="{FF2B5EF4-FFF2-40B4-BE49-F238E27FC236}">
                <a16:creationId xmlns:a16="http://schemas.microsoft.com/office/drawing/2014/main" id="{3F1FA28F-3AE7-49A6-9E75-7FC6CDA308DA}"/>
              </a:ext>
            </a:extLst>
          </p:cNvPr>
          <p:cNvSpPr>
            <a:spLocks noGrp="1"/>
          </p:cNvSpPr>
          <p:nvPr>
            <p:ph type="pic" sz="quarter" idx="24" hasCustomPrompt="1"/>
          </p:nvPr>
        </p:nvSpPr>
        <p:spPr>
          <a:xfrm>
            <a:off x="2594087" y="2429709"/>
            <a:ext cx="899207" cy="899207"/>
          </a:xfrm>
          <a:custGeom>
            <a:avLst/>
            <a:gdLst>
              <a:gd name="connsiteX0" fmla="*/ 838200 w 1676400"/>
              <a:gd name="connsiteY0" fmla="*/ 0 h 1676400"/>
              <a:gd name="connsiteX1" fmla="*/ 1676400 w 1676400"/>
              <a:gd name="connsiteY1" fmla="*/ 838200 h 1676400"/>
              <a:gd name="connsiteX2" fmla="*/ 1676400 w 1676400"/>
              <a:gd name="connsiteY2" fmla="*/ 1676400 h 1676400"/>
              <a:gd name="connsiteX3" fmla="*/ 838200 w 1676400"/>
              <a:gd name="connsiteY3" fmla="*/ 1676400 h 1676400"/>
              <a:gd name="connsiteX4" fmla="*/ 0 w 1676400"/>
              <a:gd name="connsiteY4" fmla="*/ 838200 h 1676400"/>
              <a:gd name="connsiteX5" fmla="*/ 838200 w 1676400"/>
              <a:gd name="connsiteY5" fmla="*/ 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676400">
                <a:moveTo>
                  <a:pt x="838200" y="0"/>
                </a:moveTo>
                <a:cubicBezTo>
                  <a:pt x="1301125" y="0"/>
                  <a:pt x="1676400" y="375275"/>
                  <a:pt x="1676400" y="838200"/>
                </a:cubicBezTo>
                <a:lnTo>
                  <a:pt x="1676400" y="1676400"/>
                </a:lnTo>
                <a:lnTo>
                  <a:pt x="838200" y="1676400"/>
                </a:lnTo>
                <a:cubicBezTo>
                  <a:pt x="375275" y="1676400"/>
                  <a:pt x="0" y="1301125"/>
                  <a:pt x="0" y="838200"/>
                </a:cubicBezTo>
                <a:cubicBezTo>
                  <a:pt x="0" y="375275"/>
                  <a:pt x="375275" y="0"/>
                  <a:pt x="838200" y="0"/>
                </a:cubicBezTo>
                <a:close/>
              </a:path>
            </a:pathLst>
          </a:custGeom>
          <a:solidFill>
            <a:schemeClr val="bg2">
              <a:lumMod val="20000"/>
              <a:lumOff val="80000"/>
            </a:schemeClr>
          </a:solidFill>
        </p:spPr>
        <p:txBody>
          <a:bodyPr wrap="square" anchor="ctr">
            <a:noAutofit/>
          </a:bodyPr>
          <a:lstStyle>
            <a:lvl1pPr marL="0" indent="0" algn="ctr">
              <a:buNone/>
              <a:defRPr>
                <a:solidFill>
                  <a:schemeClr val="tx1"/>
                </a:solidFill>
              </a:defRPr>
            </a:lvl1pPr>
          </a:lstStyle>
          <a:p>
            <a:r>
              <a:rPr lang="nl-NL" dirty="0"/>
              <a:t>Foto</a:t>
            </a:r>
          </a:p>
        </p:txBody>
      </p:sp>
      <p:sp>
        <p:nvSpPr>
          <p:cNvPr id="44" name="Text Placeholder 23">
            <a:extLst>
              <a:ext uri="{FF2B5EF4-FFF2-40B4-BE49-F238E27FC236}">
                <a16:creationId xmlns:a16="http://schemas.microsoft.com/office/drawing/2014/main" id="{CA219EB4-0CF4-4968-B864-19EB8C142CF2}"/>
              </a:ext>
            </a:extLst>
          </p:cNvPr>
          <p:cNvSpPr>
            <a:spLocks noGrp="1"/>
          </p:cNvSpPr>
          <p:nvPr>
            <p:ph type="body" sz="quarter" idx="25" hasCustomPrompt="1"/>
          </p:nvPr>
        </p:nvSpPr>
        <p:spPr>
          <a:xfrm>
            <a:off x="539999" y="2340078"/>
            <a:ext cx="1890000" cy="523612"/>
          </a:xfrm>
        </p:spPr>
        <p:txBody>
          <a:bodyPr anchor="b"/>
          <a:lstStyle>
            <a:lvl1pPr marL="0" indent="0" algn="r">
              <a:buNone/>
              <a:defRPr sz="1350" b="1">
                <a:solidFill>
                  <a:schemeClr val="accent1"/>
                </a:solidFill>
              </a:defRPr>
            </a:lvl1pPr>
          </a:lstStyle>
          <a:p>
            <a:pPr lvl="0"/>
            <a:r>
              <a:rPr lang="en-US" dirty="0"/>
              <a:t>Naam</a:t>
            </a:r>
            <a:endParaRPr lang="nl-NL" dirty="0"/>
          </a:p>
        </p:txBody>
      </p:sp>
      <p:sp>
        <p:nvSpPr>
          <p:cNvPr id="45" name="Text Placeholder 23">
            <a:extLst>
              <a:ext uri="{FF2B5EF4-FFF2-40B4-BE49-F238E27FC236}">
                <a16:creationId xmlns:a16="http://schemas.microsoft.com/office/drawing/2014/main" id="{33CD694A-3B0B-4723-A99D-1744771C7176}"/>
              </a:ext>
            </a:extLst>
          </p:cNvPr>
          <p:cNvSpPr>
            <a:spLocks noGrp="1"/>
          </p:cNvSpPr>
          <p:nvPr>
            <p:ph type="body" sz="quarter" idx="26" hasCustomPrompt="1"/>
          </p:nvPr>
        </p:nvSpPr>
        <p:spPr>
          <a:xfrm>
            <a:off x="539999" y="2954820"/>
            <a:ext cx="1890000" cy="378000"/>
          </a:xfrm>
        </p:spPr>
        <p:txBody>
          <a:bodyPr/>
          <a:lstStyle>
            <a:lvl1pPr marL="0" indent="0" algn="r">
              <a:buNone/>
              <a:defRPr sz="1350" b="0">
                <a:solidFill>
                  <a:schemeClr val="tx2"/>
                </a:solidFill>
              </a:defRPr>
            </a:lvl1pPr>
          </a:lstStyle>
          <a:p>
            <a:pPr lvl="0"/>
            <a:r>
              <a:rPr lang="en-US" dirty="0" err="1"/>
              <a:t>Functie</a:t>
            </a:r>
            <a:endParaRPr lang="nl-NL" dirty="0"/>
          </a:p>
        </p:txBody>
      </p:sp>
      <p:grpSp>
        <p:nvGrpSpPr>
          <p:cNvPr id="29" name="Group 28">
            <a:extLst>
              <a:ext uri="{FF2B5EF4-FFF2-40B4-BE49-F238E27FC236}">
                <a16:creationId xmlns:a16="http://schemas.microsoft.com/office/drawing/2014/main" id="{488F6CDE-4C8F-46E7-8150-1B236F83A376}"/>
              </a:ext>
            </a:extLst>
          </p:cNvPr>
          <p:cNvGrpSpPr/>
          <p:nvPr userDrawn="1"/>
        </p:nvGrpSpPr>
        <p:grpSpPr>
          <a:xfrm>
            <a:off x="-2" y="5088726"/>
            <a:ext cx="9143978" cy="54775"/>
            <a:chOff x="-2" y="6784967"/>
            <a:chExt cx="12191970" cy="73033"/>
          </a:xfrm>
        </p:grpSpPr>
        <p:sp>
          <p:nvSpPr>
            <p:cNvPr id="30" name="Rechthoek 77">
              <a:extLst>
                <a:ext uri="{FF2B5EF4-FFF2-40B4-BE49-F238E27FC236}">
                  <a16:creationId xmlns:a16="http://schemas.microsoft.com/office/drawing/2014/main" id="{12129C28-07A8-4FA9-A9F6-EB3387AA4A20}"/>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1" name="Rechthoek 99">
              <a:extLst>
                <a:ext uri="{FF2B5EF4-FFF2-40B4-BE49-F238E27FC236}">
                  <a16:creationId xmlns:a16="http://schemas.microsoft.com/office/drawing/2014/main" id="{EABCFC1B-A652-43EF-8CAB-3B554848F852}"/>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2" name="Rechthoek 141">
              <a:extLst>
                <a:ext uri="{FF2B5EF4-FFF2-40B4-BE49-F238E27FC236}">
                  <a16:creationId xmlns:a16="http://schemas.microsoft.com/office/drawing/2014/main" id="{4B7EB426-6397-430C-A69A-E6A0A6F0ABE3}"/>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33" name="Rechthoek 142">
              <a:extLst>
                <a:ext uri="{FF2B5EF4-FFF2-40B4-BE49-F238E27FC236}">
                  <a16:creationId xmlns:a16="http://schemas.microsoft.com/office/drawing/2014/main" id="{5FD80DBF-98E7-4B02-8648-9F0B12503061}"/>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46" name="Footer Placeholder 22">
            <a:extLst>
              <a:ext uri="{FF2B5EF4-FFF2-40B4-BE49-F238E27FC236}">
                <a16:creationId xmlns:a16="http://schemas.microsoft.com/office/drawing/2014/main" id="{355551AB-B2A5-4F3A-AC6F-2B30D6CFBD86}"/>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23" name="Slide Number Placeholder 4">
            <a:extLst>
              <a:ext uri="{FF2B5EF4-FFF2-40B4-BE49-F238E27FC236}">
                <a16:creationId xmlns:a16="http://schemas.microsoft.com/office/drawing/2014/main" id="{940B7482-2582-408D-9696-10B533D097DF}"/>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26" name="Titel 1">
            <a:extLst>
              <a:ext uri="{FF2B5EF4-FFF2-40B4-BE49-F238E27FC236}">
                <a16:creationId xmlns:a16="http://schemas.microsoft.com/office/drawing/2014/main" id="{1729B003-1884-49B8-8D9B-03DC2B462518}"/>
              </a:ext>
            </a:extLst>
          </p:cNvPr>
          <p:cNvSpPr>
            <a:spLocks noGrp="1"/>
          </p:cNvSpPr>
          <p:nvPr>
            <p:ph type="title" hasCustomPrompt="1"/>
          </p:nvPr>
        </p:nvSpPr>
        <p:spPr>
          <a:xfrm>
            <a:off x="539999" y="405000"/>
            <a:ext cx="8063100" cy="540000"/>
          </a:xfrm>
        </p:spPr>
        <p:txBody>
          <a:bodyPr/>
          <a:lstStyle>
            <a:lvl1pPr>
              <a:defRPr/>
            </a:lvl1pPr>
          </a:lstStyle>
          <a:p>
            <a:r>
              <a:rPr lang="nl-NL" noProof="0" dirty="0"/>
              <a:t>Titel</a:t>
            </a:r>
            <a:br>
              <a:rPr lang="nl-NL" noProof="0" dirty="0"/>
            </a:br>
            <a:endParaRPr lang="nl-NL" noProof="0" dirty="0"/>
          </a:p>
        </p:txBody>
      </p:sp>
    </p:spTree>
    <p:extLst>
      <p:ext uri="{BB962C8B-B14F-4D97-AF65-F5344CB8AC3E}">
        <p14:creationId xmlns:p14="http://schemas.microsoft.com/office/powerpoint/2010/main" val="206428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 + AFBEELDING (S)">
    <p:spTree>
      <p:nvGrpSpPr>
        <p:cNvPr id="1" name=""/>
        <p:cNvGrpSpPr/>
        <p:nvPr/>
      </p:nvGrpSpPr>
      <p:grpSpPr>
        <a:xfrm>
          <a:off x="0" y="0"/>
          <a:ext cx="0" cy="0"/>
          <a:chOff x="0" y="0"/>
          <a:chExt cx="0" cy="0"/>
        </a:xfrm>
      </p:grpSpPr>
      <p:sp>
        <p:nvSpPr>
          <p:cNvPr id="129" name="Tijdelijke aanduiding voor afbeelding 16">
            <a:extLst>
              <a:ext uri="{FF2B5EF4-FFF2-40B4-BE49-F238E27FC236}">
                <a16:creationId xmlns:a16="http://schemas.microsoft.com/office/drawing/2014/main" id="{2275F356-BFB8-4AA7-8A3B-DE423431D489}"/>
              </a:ext>
            </a:extLst>
          </p:cNvPr>
          <p:cNvSpPr>
            <a:spLocks noGrp="1"/>
          </p:cNvSpPr>
          <p:nvPr>
            <p:ph type="pic" sz="quarter" idx="13" hasCustomPrompt="1"/>
          </p:nvPr>
        </p:nvSpPr>
        <p:spPr>
          <a:xfrm>
            <a:off x="0" y="1"/>
            <a:ext cx="3503806" cy="5089922"/>
          </a:xfrm>
          <a:solidFill>
            <a:schemeClr val="bg1">
              <a:lumMod val="95000"/>
            </a:schemeClr>
          </a:solidFill>
        </p:spPr>
        <p:txBody>
          <a:bodyPr lIns="144000" tIns="0" rIns="144000" bIns="1296000" anchor="ctr" anchorCtr="0"/>
          <a:lstStyle>
            <a:lvl1pPr marL="0" indent="0" algn="ctr">
              <a:spcBef>
                <a:spcPts val="0"/>
              </a:spcBef>
              <a:spcAft>
                <a:spcPts val="0"/>
              </a:spcAft>
              <a:buNone/>
              <a:defRPr sz="900"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134" name="Tijdelijke aanduiding voor verticale tekst 2">
            <a:extLst>
              <a:ext uri="{FF2B5EF4-FFF2-40B4-BE49-F238E27FC236}">
                <a16:creationId xmlns:a16="http://schemas.microsoft.com/office/drawing/2014/main" id="{C6DB0378-FB50-44AF-A7F8-6AB127008C87}"/>
              </a:ext>
            </a:extLst>
          </p:cNvPr>
          <p:cNvSpPr>
            <a:spLocks noGrp="1"/>
          </p:cNvSpPr>
          <p:nvPr>
            <p:ph type="body" orient="vert" idx="1" hasCustomPrompt="1"/>
          </p:nvPr>
        </p:nvSpPr>
        <p:spPr>
          <a:xfrm>
            <a:off x="3856503" y="1161000"/>
            <a:ext cx="4747611" cy="319548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135" name="Titel 1">
            <a:extLst>
              <a:ext uri="{FF2B5EF4-FFF2-40B4-BE49-F238E27FC236}">
                <a16:creationId xmlns:a16="http://schemas.microsoft.com/office/drawing/2014/main" id="{C8FBD6AA-D38D-4DD0-9496-560704C5C6A9}"/>
              </a:ext>
            </a:extLst>
          </p:cNvPr>
          <p:cNvSpPr>
            <a:spLocks noGrp="1"/>
          </p:cNvSpPr>
          <p:nvPr>
            <p:ph type="title" hasCustomPrompt="1"/>
          </p:nvPr>
        </p:nvSpPr>
        <p:spPr>
          <a:xfrm>
            <a:off x="3856696" y="405000"/>
            <a:ext cx="4746761" cy="540000"/>
          </a:xfrm>
        </p:spPr>
        <p:txBody>
          <a:bodyPr/>
          <a:lstStyle>
            <a:lvl1pPr>
              <a:defRPr/>
            </a:lvl1pPr>
          </a:lstStyle>
          <a:p>
            <a:r>
              <a:rPr lang="nl-NL" noProof="0" dirty="0"/>
              <a:t>Plaats titel hier, </a:t>
            </a:r>
            <a:br>
              <a:rPr lang="nl-NL" noProof="0" dirty="0"/>
            </a:br>
            <a:r>
              <a:rPr lang="nl-NL" noProof="0" dirty="0"/>
              <a:t>max. 2 regels</a:t>
            </a:r>
          </a:p>
        </p:txBody>
      </p:sp>
      <p:sp>
        <p:nvSpPr>
          <p:cNvPr id="14" name="Rechthoek: afgeronde hoeken 6">
            <a:extLst>
              <a:ext uri="{FF2B5EF4-FFF2-40B4-BE49-F238E27FC236}">
                <a16:creationId xmlns:a16="http://schemas.microsoft.com/office/drawing/2014/main" id="{C155C70E-8575-40FC-9F20-C496AD96A9A8}"/>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TEKST + AFBEELDING (S)</a:t>
            </a:r>
          </a:p>
        </p:txBody>
      </p:sp>
      <p:grpSp>
        <p:nvGrpSpPr>
          <p:cNvPr id="16" name="Group 15">
            <a:extLst>
              <a:ext uri="{FF2B5EF4-FFF2-40B4-BE49-F238E27FC236}">
                <a16:creationId xmlns:a16="http://schemas.microsoft.com/office/drawing/2014/main" id="{DF97BF77-3AE7-4991-8D0F-B16ED6858826}"/>
              </a:ext>
            </a:extLst>
          </p:cNvPr>
          <p:cNvGrpSpPr/>
          <p:nvPr userDrawn="1"/>
        </p:nvGrpSpPr>
        <p:grpSpPr>
          <a:xfrm>
            <a:off x="-2" y="5088726"/>
            <a:ext cx="9143978" cy="54775"/>
            <a:chOff x="-2" y="6784967"/>
            <a:chExt cx="12191970" cy="73033"/>
          </a:xfrm>
        </p:grpSpPr>
        <p:sp>
          <p:nvSpPr>
            <p:cNvPr id="19" name="Rechthoek 77">
              <a:extLst>
                <a:ext uri="{FF2B5EF4-FFF2-40B4-BE49-F238E27FC236}">
                  <a16:creationId xmlns:a16="http://schemas.microsoft.com/office/drawing/2014/main" id="{801E97D6-19E0-4449-A4B6-3ADE7CC3FB4F}"/>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0" name="Rechthoek 99">
              <a:extLst>
                <a:ext uri="{FF2B5EF4-FFF2-40B4-BE49-F238E27FC236}">
                  <a16:creationId xmlns:a16="http://schemas.microsoft.com/office/drawing/2014/main" id="{6D6A0889-F2D1-46BB-B363-0EF3C3EC800C}"/>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6" name="Rechthoek 141">
              <a:extLst>
                <a:ext uri="{FF2B5EF4-FFF2-40B4-BE49-F238E27FC236}">
                  <a16:creationId xmlns:a16="http://schemas.microsoft.com/office/drawing/2014/main" id="{081698D8-D473-4B39-8AFD-FC7C160ED105}"/>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7" name="Rechthoek 142">
              <a:extLst>
                <a:ext uri="{FF2B5EF4-FFF2-40B4-BE49-F238E27FC236}">
                  <a16:creationId xmlns:a16="http://schemas.microsoft.com/office/drawing/2014/main" id="{2B583A22-0A48-46F0-89E2-C2747E2BC921}"/>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9" name="Footer Placeholder 22">
            <a:extLst>
              <a:ext uri="{FF2B5EF4-FFF2-40B4-BE49-F238E27FC236}">
                <a16:creationId xmlns:a16="http://schemas.microsoft.com/office/drawing/2014/main" id="{A7974AB7-0F17-4925-B14B-E42F19F4FDA2}"/>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5" name="Slide Number Placeholder 4">
            <a:extLst>
              <a:ext uri="{FF2B5EF4-FFF2-40B4-BE49-F238E27FC236}">
                <a16:creationId xmlns:a16="http://schemas.microsoft.com/office/drawing/2014/main" id="{6641A239-11AA-4038-9BE6-B8030D0A53B4}"/>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Tree>
    <p:extLst>
      <p:ext uri="{BB962C8B-B14F-4D97-AF65-F5344CB8AC3E}">
        <p14:creationId xmlns:p14="http://schemas.microsoft.com/office/powerpoint/2010/main" val="425110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RECHTS &amp; TEKST">
    <p:spTree>
      <p:nvGrpSpPr>
        <p:cNvPr id="1" name=""/>
        <p:cNvGrpSpPr/>
        <p:nvPr/>
      </p:nvGrpSpPr>
      <p:grpSpPr>
        <a:xfrm>
          <a:off x="0" y="0"/>
          <a:ext cx="0" cy="0"/>
          <a:chOff x="0" y="0"/>
          <a:chExt cx="0" cy="0"/>
        </a:xfrm>
      </p:grpSpPr>
      <p:sp>
        <p:nvSpPr>
          <p:cNvPr id="38" name="Rechthoek: afgeronde hoeken 6">
            <a:extLst>
              <a:ext uri="{FF2B5EF4-FFF2-40B4-BE49-F238E27FC236}">
                <a16:creationId xmlns:a16="http://schemas.microsoft.com/office/drawing/2014/main" id="{143EB5C4-0E00-47E7-B4F5-9C43023548C3}"/>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Afbeelding RECHTS &amp; TEKST Links</a:t>
            </a:r>
          </a:p>
        </p:txBody>
      </p:sp>
      <p:sp>
        <p:nvSpPr>
          <p:cNvPr id="44" name="Content Placeholder 2">
            <a:extLst>
              <a:ext uri="{FF2B5EF4-FFF2-40B4-BE49-F238E27FC236}">
                <a16:creationId xmlns:a16="http://schemas.microsoft.com/office/drawing/2014/main" id="{C5326B82-7EE2-4BA5-8C5B-B1DCC63A31B0}"/>
              </a:ext>
            </a:extLst>
          </p:cNvPr>
          <p:cNvSpPr>
            <a:spLocks noGrp="1"/>
          </p:cNvSpPr>
          <p:nvPr>
            <p:ph sz="quarter" idx="20" hasCustomPrompt="1"/>
          </p:nvPr>
        </p:nvSpPr>
        <p:spPr>
          <a:xfrm>
            <a:off x="4585444" y="1161000"/>
            <a:ext cx="4018013" cy="3195485"/>
          </a:xfrm>
        </p:spPr>
        <p:txBody>
          <a:bodyPr tIns="1800000"/>
          <a:lstStyle>
            <a:lvl1pPr marL="0" indent="0" algn="ctr">
              <a:spcBef>
                <a:spcPts val="0"/>
              </a:spcBef>
              <a:spcAft>
                <a:spcPts val="0"/>
              </a:spcAft>
              <a:buNone/>
              <a:defRPr sz="900">
                <a:solidFill>
                  <a:schemeClr val="bg1">
                    <a:lumMod val="50000"/>
                  </a:schemeClr>
                </a:solidFill>
              </a:defRPr>
            </a:lvl1pPr>
          </a:lstStyle>
          <a:p>
            <a:pPr lvl="0"/>
            <a:r>
              <a:rPr lang="en-US" dirty="0" err="1"/>
              <a:t>Klik</a:t>
            </a:r>
            <a:r>
              <a:rPr lang="en-US" dirty="0"/>
              <a:t> op </a:t>
            </a:r>
            <a:r>
              <a:rPr lang="en-US" dirty="0" err="1"/>
              <a:t>één</a:t>
            </a:r>
            <a:r>
              <a:rPr lang="en-US" dirty="0"/>
              <a:t> van de </a:t>
            </a:r>
            <a:r>
              <a:rPr lang="en-US" dirty="0" err="1"/>
              <a:t>onderstaande</a:t>
            </a:r>
            <a:r>
              <a:rPr lang="en-US" dirty="0"/>
              <a:t> </a:t>
            </a:r>
            <a:r>
              <a:rPr lang="en-US" dirty="0" err="1"/>
              <a:t>pictogrammen</a:t>
            </a:r>
            <a:r>
              <a:rPr lang="en-US" dirty="0"/>
              <a:t/>
            </a:r>
            <a:br>
              <a:rPr lang="en-US" dirty="0"/>
            </a:br>
            <a:r>
              <a:rPr lang="en-US" dirty="0"/>
              <a:t> om </a:t>
            </a:r>
            <a:r>
              <a:rPr lang="en-US" dirty="0" err="1"/>
              <a:t>een</a:t>
            </a:r>
            <a:r>
              <a:rPr lang="en-US" dirty="0"/>
              <a:t> object in </a:t>
            </a:r>
            <a:r>
              <a:rPr lang="en-US" dirty="0" err="1"/>
              <a:t>te</a:t>
            </a:r>
            <a:r>
              <a:rPr lang="en-US" dirty="0"/>
              <a:t>  </a:t>
            </a:r>
            <a:r>
              <a:rPr lang="en-US" dirty="0" err="1"/>
              <a:t>voegen</a:t>
            </a:r>
            <a:r>
              <a:rPr lang="en-US" dirty="0"/>
              <a:t>.</a:t>
            </a:r>
            <a:endParaRPr lang="nl-NL" dirty="0"/>
          </a:p>
        </p:txBody>
      </p:sp>
      <p:grpSp>
        <p:nvGrpSpPr>
          <p:cNvPr id="20" name="Group 19">
            <a:extLst>
              <a:ext uri="{FF2B5EF4-FFF2-40B4-BE49-F238E27FC236}">
                <a16:creationId xmlns:a16="http://schemas.microsoft.com/office/drawing/2014/main" id="{56AD3680-2B72-4B1E-B369-7472FA7CF18A}"/>
              </a:ext>
            </a:extLst>
          </p:cNvPr>
          <p:cNvGrpSpPr/>
          <p:nvPr userDrawn="1"/>
        </p:nvGrpSpPr>
        <p:grpSpPr>
          <a:xfrm>
            <a:off x="-2" y="5088726"/>
            <a:ext cx="9143978" cy="54775"/>
            <a:chOff x="-2" y="6784967"/>
            <a:chExt cx="12191970" cy="73033"/>
          </a:xfrm>
        </p:grpSpPr>
        <p:sp>
          <p:nvSpPr>
            <p:cNvPr id="21" name="Rechthoek 77">
              <a:extLst>
                <a:ext uri="{FF2B5EF4-FFF2-40B4-BE49-F238E27FC236}">
                  <a16:creationId xmlns:a16="http://schemas.microsoft.com/office/drawing/2014/main" id="{24ECD34E-FE8F-4902-B01E-829496908699}"/>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2" name="Rechthoek 99">
              <a:extLst>
                <a:ext uri="{FF2B5EF4-FFF2-40B4-BE49-F238E27FC236}">
                  <a16:creationId xmlns:a16="http://schemas.microsoft.com/office/drawing/2014/main" id="{D65ABD7E-5D39-46B4-AD88-71178EC0DAC5}"/>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141">
              <a:extLst>
                <a:ext uri="{FF2B5EF4-FFF2-40B4-BE49-F238E27FC236}">
                  <a16:creationId xmlns:a16="http://schemas.microsoft.com/office/drawing/2014/main" id="{24E8D521-DED3-4047-8CAC-2E2A5DF88FE3}"/>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4" name="Rechthoek 142">
              <a:extLst>
                <a:ext uri="{FF2B5EF4-FFF2-40B4-BE49-F238E27FC236}">
                  <a16:creationId xmlns:a16="http://schemas.microsoft.com/office/drawing/2014/main" id="{D09E0968-CCC5-4095-8359-514D62DB4A48}"/>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6" name="Footer Placeholder 22">
            <a:extLst>
              <a:ext uri="{FF2B5EF4-FFF2-40B4-BE49-F238E27FC236}">
                <a16:creationId xmlns:a16="http://schemas.microsoft.com/office/drawing/2014/main" id="{9C85C446-E436-4262-AE25-5F9BFA31CC51}"/>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3" name="Slide Number Placeholder 4">
            <a:extLst>
              <a:ext uri="{FF2B5EF4-FFF2-40B4-BE49-F238E27FC236}">
                <a16:creationId xmlns:a16="http://schemas.microsoft.com/office/drawing/2014/main" id="{2D29048A-8A13-4AD1-89A6-BC482F6ED3E6}"/>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14" name="Titel 1">
            <a:extLst>
              <a:ext uri="{FF2B5EF4-FFF2-40B4-BE49-F238E27FC236}">
                <a16:creationId xmlns:a16="http://schemas.microsoft.com/office/drawing/2014/main" id="{2C58441F-D048-429F-98EE-D6B30E93027D}"/>
              </a:ext>
            </a:extLst>
          </p:cNvPr>
          <p:cNvSpPr>
            <a:spLocks noGrp="1"/>
          </p:cNvSpPr>
          <p:nvPr>
            <p:ph type="title" hasCustomPrompt="1"/>
          </p:nvPr>
        </p:nvSpPr>
        <p:spPr>
          <a:xfrm>
            <a:off x="539999" y="405000"/>
            <a:ext cx="8063100" cy="540000"/>
          </a:xfrm>
        </p:spPr>
        <p:txBody>
          <a:bodyPr/>
          <a:lstStyle>
            <a:lvl1pPr>
              <a:defRPr/>
            </a:lvl1pPr>
          </a:lstStyle>
          <a:p>
            <a:r>
              <a:rPr lang="nl-NL" dirty="0"/>
              <a:t>Plaats titel hier, </a:t>
            </a:r>
            <a:br>
              <a:rPr lang="nl-NL" dirty="0"/>
            </a:br>
            <a:r>
              <a:rPr lang="nl-NL" dirty="0"/>
              <a:t>max. 2 regels</a:t>
            </a:r>
            <a:endParaRPr lang="nl-NL" noProof="0" dirty="0"/>
          </a:p>
        </p:txBody>
      </p:sp>
      <p:sp>
        <p:nvSpPr>
          <p:cNvPr id="15" name="Tijdelijke aanduiding voor verticale tekst 2">
            <a:extLst>
              <a:ext uri="{FF2B5EF4-FFF2-40B4-BE49-F238E27FC236}">
                <a16:creationId xmlns:a16="http://schemas.microsoft.com/office/drawing/2014/main" id="{C6B49230-F62B-4662-A819-605C7FA72826}"/>
              </a:ext>
            </a:extLst>
          </p:cNvPr>
          <p:cNvSpPr>
            <a:spLocks noGrp="1"/>
          </p:cNvSpPr>
          <p:nvPr>
            <p:ph type="body" orient="vert" idx="14" hasCustomPrompt="1"/>
          </p:nvPr>
        </p:nvSpPr>
        <p:spPr>
          <a:xfrm>
            <a:off x="540000" y="1474565"/>
            <a:ext cx="3678756" cy="288192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16" name="Tijdelijke aanduiding voor verticale tekst 2">
            <a:extLst>
              <a:ext uri="{FF2B5EF4-FFF2-40B4-BE49-F238E27FC236}">
                <a16:creationId xmlns:a16="http://schemas.microsoft.com/office/drawing/2014/main" id="{0155D660-5F72-4301-9F36-383FA122EA3C}"/>
              </a:ext>
            </a:extLst>
          </p:cNvPr>
          <p:cNvSpPr>
            <a:spLocks noGrp="1"/>
          </p:cNvSpPr>
          <p:nvPr>
            <p:ph type="body" orient="vert" idx="16" hasCustomPrompt="1"/>
          </p:nvPr>
        </p:nvSpPr>
        <p:spPr>
          <a:xfrm>
            <a:off x="540000" y="1161000"/>
            <a:ext cx="3678756" cy="230833"/>
          </a:xfrm>
        </p:spPr>
        <p:txBody>
          <a:bodyPr vert="horz" wrap="square">
            <a:spAutoFit/>
          </a:bodyPr>
          <a:lstStyle>
            <a:lvl1pPr>
              <a:defRPr/>
            </a:lvl1pPr>
            <a:lvl2pPr>
              <a:defRPr/>
            </a:lvl2pPr>
            <a:lvl3pPr>
              <a:defRPr/>
            </a:lvl3pPr>
            <a:lvl4pPr>
              <a:defRPr/>
            </a:lvl4pPr>
            <a:lvl5pPr>
              <a:defRPr/>
            </a:lvl5pPr>
            <a:lvl6pPr marL="0" indent="0">
              <a:buNone/>
              <a:defRPr/>
            </a:lvl6pPr>
            <a:lvl7pPr>
              <a:defRPr/>
            </a:lvl7pPr>
            <a:lvl8pPr>
              <a:defRPr/>
            </a:lvl8pPr>
            <a:lvl9pPr>
              <a:defRPr/>
            </a:lvl9pPr>
          </a:lstStyle>
          <a:p>
            <a:pPr lvl="4"/>
            <a:r>
              <a:rPr lang="nl-NL" noProof="0" dirty="0"/>
              <a:t>Titel</a:t>
            </a:r>
          </a:p>
        </p:txBody>
      </p:sp>
    </p:spTree>
    <p:extLst>
      <p:ext uri="{BB962C8B-B14F-4D97-AF65-F5344CB8AC3E}">
        <p14:creationId xmlns:p14="http://schemas.microsoft.com/office/powerpoint/2010/main" val="218056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TO | 3 kolomm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B8F166-C900-4F64-B59D-F9694179B6F0}"/>
              </a:ext>
            </a:extLst>
          </p:cNvPr>
          <p:cNvSpPr/>
          <p:nvPr userDrawn="1"/>
        </p:nvSpPr>
        <p:spPr>
          <a:xfrm>
            <a:off x="0" y="1178719"/>
            <a:ext cx="9144000" cy="33323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err="1">
              <a:ln>
                <a:noFill/>
              </a:ln>
              <a:solidFill>
                <a:prstClr val="white"/>
              </a:solidFill>
              <a:effectLst/>
              <a:uLnTx/>
              <a:uFillTx/>
              <a:latin typeface="Alwyn"/>
              <a:ea typeface="+mn-ea"/>
              <a:cs typeface="+mn-cs"/>
            </a:endParaRP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39999" y="3094695"/>
            <a:ext cx="2510820" cy="1263946"/>
          </a:xfrm>
          <a:solidFill>
            <a:schemeClr val="bg1">
              <a:lumMod val="95000"/>
            </a:schemeClr>
          </a:solidFill>
        </p:spPr>
        <p:txBody>
          <a:bodyPr vert="horz" lIns="72000" tIns="72000" rIns="72000" bIns="72000"/>
          <a:lstStyle>
            <a:lvl1pPr>
              <a:defRPr sz="1050"/>
            </a:lvl1pPr>
            <a:lvl2pPr>
              <a:defRPr sz="1050"/>
            </a:lvl2pPr>
            <a:lvl3pPr>
              <a:defRPr sz="1050"/>
            </a:lvl3pPr>
            <a:lvl4pPr>
              <a:defRPr sz="1050"/>
            </a:lvl4pPr>
            <a:lvl5pPr>
              <a:defRPr sz="1350"/>
            </a:lvl5pPr>
            <a:lvl6pPr>
              <a:defRPr sz="1050"/>
            </a:lvl6pPr>
            <a:lvl7pPr>
              <a:defRPr sz="1050"/>
            </a:lvl7pPr>
            <a:lvl8pPr>
              <a:defRPr sz="1050"/>
            </a:lvl8pPr>
            <a:lvl9pPr>
              <a:defRPr sz="900"/>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39" name="Tijdelijke aanduiding voor verticale tekst 2">
            <a:extLst>
              <a:ext uri="{FF2B5EF4-FFF2-40B4-BE49-F238E27FC236}">
                <a16:creationId xmlns:a16="http://schemas.microsoft.com/office/drawing/2014/main" id="{041453E1-55C8-4212-B4E7-525958B1A109}"/>
              </a:ext>
            </a:extLst>
          </p:cNvPr>
          <p:cNvSpPr>
            <a:spLocks noGrp="1"/>
          </p:cNvSpPr>
          <p:nvPr>
            <p:ph type="body" orient="vert" idx="14" hasCustomPrompt="1"/>
          </p:nvPr>
        </p:nvSpPr>
        <p:spPr>
          <a:xfrm>
            <a:off x="3316590" y="3094695"/>
            <a:ext cx="2510820" cy="1263946"/>
          </a:xfrm>
          <a:solidFill>
            <a:schemeClr val="bg1">
              <a:lumMod val="95000"/>
            </a:schemeClr>
          </a:solidFill>
        </p:spPr>
        <p:txBody>
          <a:bodyPr vert="horz" lIns="72000" tIns="72000" rIns="72000" bIns="72000"/>
          <a:lstStyle>
            <a:lvl1pPr>
              <a:defRPr sz="1050"/>
            </a:lvl1pPr>
            <a:lvl2pPr>
              <a:defRPr sz="1050"/>
            </a:lvl2pPr>
            <a:lvl3pPr>
              <a:defRPr sz="1050"/>
            </a:lvl3pPr>
            <a:lvl4pPr>
              <a:defRPr sz="1050"/>
            </a:lvl4pPr>
            <a:lvl5pPr>
              <a:defRPr sz="1350"/>
            </a:lvl5pPr>
            <a:lvl6pPr>
              <a:defRPr sz="1050"/>
            </a:lvl6pPr>
            <a:lvl7pPr>
              <a:defRPr sz="1050"/>
            </a:lvl7pPr>
            <a:lvl8pPr>
              <a:defRPr sz="1050"/>
            </a:lvl8pPr>
            <a:lvl9pPr>
              <a:defRPr sz="900"/>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40" name="Tijdelijke aanduiding voor verticale tekst 2">
            <a:extLst>
              <a:ext uri="{FF2B5EF4-FFF2-40B4-BE49-F238E27FC236}">
                <a16:creationId xmlns:a16="http://schemas.microsoft.com/office/drawing/2014/main" id="{37C037CE-44E0-4FFD-9C30-EF85B9271833}"/>
              </a:ext>
            </a:extLst>
          </p:cNvPr>
          <p:cNvSpPr>
            <a:spLocks noGrp="1"/>
          </p:cNvSpPr>
          <p:nvPr>
            <p:ph type="body" orient="vert" idx="15" hasCustomPrompt="1"/>
          </p:nvPr>
        </p:nvSpPr>
        <p:spPr>
          <a:xfrm>
            <a:off x="6092278" y="3094695"/>
            <a:ext cx="2510820" cy="1263946"/>
          </a:xfrm>
          <a:solidFill>
            <a:schemeClr val="bg1">
              <a:lumMod val="95000"/>
            </a:schemeClr>
          </a:solidFill>
        </p:spPr>
        <p:txBody>
          <a:bodyPr vert="horz" lIns="72000" tIns="72000" rIns="72000" bIns="72000"/>
          <a:lstStyle>
            <a:lvl1pPr>
              <a:defRPr sz="1050"/>
            </a:lvl1pPr>
            <a:lvl2pPr>
              <a:defRPr sz="1050"/>
            </a:lvl2pPr>
            <a:lvl3pPr>
              <a:defRPr sz="1050"/>
            </a:lvl3pPr>
            <a:lvl4pPr>
              <a:defRPr sz="1050"/>
            </a:lvl4pPr>
            <a:lvl5pPr>
              <a:defRPr sz="1350"/>
            </a:lvl5pPr>
            <a:lvl6pPr>
              <a:defRPr sz="1050"/>
            </a:lvl6pPr>
            <a:lvl7pPr>
              <a:defRPr sz="1050"/>
            </a:lvl7pPr>
            <a:lvl8pPr>
              <a:defRPr sz="1050"/>
            </a:lvl8pPr>
            <a:lvl9pPr>
              <a:defRPr sz="900"/>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41" name="Rechthoek: afgeronde hoeken 6">
            <a:extLst>
              <a:ext uri="{FF2B5EF4-FFF2-40B4-BE49-F238E27FC236}">
                <a16:creationId xmlns:a16="http://schemas.microsoft.com/office/drawing/2014/main" id="{BF844AFD-F507-4E8E-BE9B-DBB3163D68DC}"/>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FOTO | 3 kolommen</a:t>
            </a:r>
          </a:p>
        </p:txBody>
      </p:sp>
      <p:grpSp>
        <p:nvGrpSpPr>
          <p:cNvPr id="20" name="Group 19">
            <a:extLst>
              <a:ext uri="{FF2B5EF4-FFF2-40B4-BE49-F238E27FC236}">
                <a16:creationId xmlns:a16="http://schemas.microsoft.com/office/drawing/2014/main" id="{40CC1997-E2EC-480E-9F47-732DF0F21406}"/>
              </a:ext>
            </a:extLst>
          </p:cNvPr>
          <p:cNvGrpSpPr/>
          <p:nvPr userDrawn="1"/>
        </p:nvGrpSpPr>
        <p:grpSpPr>
          <a:xfrm>
            <a:off x="-2" y="5088726"/>
            <a:ext cx="9143978" cy="54775"/>
            <a:chOff x="-2" y="6784967"/>
            <a:chExt cx="12191970" cy="73033"/>
          </a:xfrm>
        </p:grpSpPr>
        <p:sp>
          <p:nvSpPr>
            <p:cNvPr id="21" name="Rechthoek 77">
              <a:extLst>
                <a:ext uri="{FF2B5EF4-FFF2-40B4-BE49-F238E27FC236}">
                  <a16:creationId xmlns:a16="http://schemas.microsoft.com/office/drawing/2014/main" id="{C52DB3BC-C1FB-438F-91AA-87B4A5F77C77}"/>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2" name="Rechthoek 99">
              <a:extLst>
                <a:ext uri="{FF2B5EF4-FFF2-40B4-BE49-F238E27FC236}">
                  <a16:creationId xmlns:a16="http://schemas.microsoft.com/office/drawing/2014/main" id="{F5F02732-89F1-404B-8CCC-8BC74DA0E286}"/>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141">
              <a:extLst>
                <a:ext uri="{FF2B5EF4-FFF2-40B4-BE49-F238E27FC236}">
                  <a16:creationId xmlns:a16="http://schemas.microsoft.com/office/drawing/2014/main" id="{DDA316F4-9B43-4B92-8616-EB7C0FD1CA66}"/>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4" name="Rechthoek 142">
              <a:extLst>
                <a:ext uri="{FF2B5EF4-FFF2-40B4-BE49-F238E27FC236}">
                  <a16:creationId xmlns:a16="http://schemas.microsoft.com/office/drawing/2014/main" id="{72B16161-79D5-4E13-AB57-55DF1CA321E9}"/>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6" name="Footer Placeholder 22">
            <a:extLst>
              <a:ext uri="{FF2B5EF4-FFF2-40B4-BE49-F238E27FC236}">
                <a16:creationId xmlns:a16="http://schemas.microsoft.com/office/drawing/2014/main" id="{FBD688AC-F132-4648-92D6-0513B5521A1F}"/>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105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5" name="Picture Placeholder 37">
            <a:extLst>
              <a:ext uri="{FF2B5EF4-FFF2-40B4-BE49-F238E27FC236}">
                <a16:creationId xmlns:a16="http://schemas.microsoft.com/office/drawing/2014/main" id="{18BAD99C-F4DE-433F-9F79-AC0F463A5EC9}"/>
              </a:ext>
            </a:extLst>
          </p:cNvPr>
          <p:cNvSpPr>
            <a:spLocks noGrp="1"/>
          </p:cNvSpPr>
          <p:nvPr>
            <p:ph type="pic" sz="quarter" idx="17" hasCustomPrompt="1"/>
          </p:nvPr>
        </p:nvSpPr>
        <p:spPr>
          <a:xfrm>
            <a:off x="540000" y="1293019"/>
            <a:ext cx="2510820" cy="1801676"/>
          </a:xfrm>
          <a:solidFill>
            <a:schemeClr val="bg1">
              <a:lumMod val="95000"/>
            </a:schemeClr>
          </a:solidFill>
        </p:spPr>
        <p:txBody>
          <a:bodyPr vert="horz" wrap="square" lIns="0" tIns="180000" rIns="0" bIns="0" rtlCol="0" anchor="ctr" anchorCtr="0">
            <a:noAutofit/>
          </a:bodyPr>
          <a:lstStyle>
            <a:lvl1pPr marL="0" indent="0">
              <a:buFont typeface="Arial" panose="020B0604020202020204" pitchFamily="34" charset="0"/>
              <a:buNone/>
              <a:defRPr lang="nl-NL" sz="900" i="1">
                <a:solidFill>
                  <a:schemeClr val="bg1">
                    <a:lumMod val="50000"/>
                  </a:schemeClr>
                </a:solidFill>
              </a:defRPr>
            </a:lvl1pPr>
          </a:lstStyle>
          <a:p>
            <a:pPr marL="135731" lvl="0" indent="-135731" algn="ctr">
              <a:spcBef>
                <a:spcPts val="0"/>
              </a:spcBef>
              <a:spcAft>
                <a:spcPts val="0"/>
              </a:spcAft>
            </a:pPr>
            <a:r>
              <a:rPr lang="nl-NL" dirty="0"/>
              <a:t>Selecteer dit kader, ga naar de tab ‘Slidebuilder’, klik op ‘Afbeeldingen’, selecteer de gewenste afbeelding en klik op ‘Invoegen’.</a:t>
            </a:r>
          </a:p>
        </p:txBody>
      </p:sp>
      <p:sp>
        <p:nvSpPr>
          <p:cNvPr id="16" name="Picture Placeholder 37">
            <a:extLst>
              <a:ext uri="{FF2B5EF4-FFF2-40B4-BE49-F238E27FC236}">
                <a16:creationId xmlns:a16="http://schemas.microsoft.com/office/drawing/2014/main" id="{90E865B7-BCB0-427F-BDA1-D2D03C84BC37}"/>
              </a:ext>
            </a:extLst>
          </p:cNvPr>
          <p:cNvSpPr>
            <a:spLocks noGrp="1"/>
          </p:cNvSpPr>
          <p:nvPr>
            <p:ph type="pic" sz="quarter" idx="18" hasCustomPrompt="1"/>
          </p:nvPr>
        </p:nvSpPr>
        <p:spPr>
          <a:xfrm>
            <a:off x="3316590" y="1293019"/>
            <a:ext cx="2510820" cy="1801676"/>
          </a:xfrm>
          <a:solidFill>
            <a:schemeClr val="bg1">
              <a:lumMod val="95000"/>
            </a:schemeClr>
          </a:solidFill>
        </p:spPr>
        <p:txBody>
          <a:bodyPr vert="horz" wrap="square" lIns="0" tIns="180000" rIns="0" bIns="0" rtlCol="0" anchor="ctr" anchorCtr="0">
            <a:noAutofit/>
          </a:bodyPr>
          <a:lstStyle>
            <a:lvl1pPr marL="0" indent="0">
              <a:buNone/>
              <a:defRPr lang="nl-NL" sz="900" i="1">
                <a:solidFill>
                  <a:schemeClr val="bg1">
                    <a:lumMod val="50000"/>
                  </a:schemeClr>
                </a:solidFill>
              </a:defRPr>
            </a:lvl1pPr>
          </a:lstStyle>
          <a:p>
            <a:pPr marL="135731" lvl="0" indent="-135731" algn="ctr">
              <a:spcBef>
                <a:spcPts val="0"/>
              </a:spcBef>
              <a:spcAft>
                <a:spcPts val="0"/>
              </a:spcAft>
            </a:pPr>
            <a:r>
              <a:rPr lang="nl-NL" dirty="0"/>
              <a:t>Selecteer dit kader, ga naar de tab ‘Slidebuilder’, klik op ‘Afbeeldingen’, selecteer de gewenste afbeelding en klik op ‘Invoegen’.</a:t>
            </a:r>
          </a:p>
        </p:txBody>
      </p:sp>
      <p:sp>
        <p:nvSpPr>
          <p:cNvPr id="17" name="Picture Placeholder 37">
            <a:extLst>
              <a:ext uri="{FF2B5EF4-FFF2-40B4-BE49-F238E27FC236}">
                <a16:creationId xmlns:a16="http://schemas.microsoft.com/office/drawing/2014/main" id="{31B902CE-1040-491D-937F-5DF030703E70}"/>
              </a:ext>
            </a:extLst>
          </p:cNvPr>
          <p:cNvSpPr>
            <a:spLocks noGrp="1"/>
          </p:cNvSpPr>
          <p:nvPr>
            <p:ph type="pic" sz="quarter" idx="19" hasCustomPrompt="1"/>
          </p:nvPr>
        </p:nvSpPr>
        <p:spPr>
          <a:xfrm>
            <a:off x="6092278" y="1293019"/>
            <a:ext cx="2510820" cy="1801676"/>
          </a:xfrm>
          <a:solidFill>
            <a:schemeClr val="bg1">
              <a:lumMod val="95000"/>
            </a:schemeClr>
          </a:solidFill>
        </p:spPr>
        <p:txBody>
          <a:bodyPr vert="horz" wrap="square" lIns="0" tIns="180000" rIns="0" bIns="0" rtlCol="0" anchor="ctr" anchorCtr="0">
            <a:noAutofit/>
          </a:bodyPr>
          <a:lstStyle>
            <a:lvl1pPr marL="0" indent="0">
              <a:buNone/>
              <a:defRPr lang="nl-NL" sz="900" i="1">
                <a:solidFill>
                  <a:schemeClr val="bg1">
                    <a:lumMod val="50000"/>
                  </a:schemeClr>
                </a:solidFill>
              </a:defRPr>
            </a:lvl1pPr>
          </a:lstStyle>
          <a:p>
            <a:pPr marL="135731" lvl="0" indent="-135731" algn="ctr">
              <a:spcBef>
                <a:spcPts val="0"/>
              </a:spcBef>
              <a:spcAft>
                <a:spcPts val="0"/>
              </a:spcAft>
            </a:pPr>
            <a:r>
              <a:rPr lang="nl-NL" dirty="0"/>
              <a:t>Selecteer dit kader, ga naar de tab ‘Slidebuilder’, klik op ‘Afbeeldingen’, selecteer de gewenste afbeelding en klik op ‘Invoegen’.</a:t>
            </a:r>
          </a:p>
        </p:txBody>
      </p:sp>
      <p:sp>
        <p:nvSpPr>
          <p:cNvPr id="18" name="Slide Number Placeholder 4">
            <a:extLst>
              <a:ext uri="{FF2B5EF4-FFF2-40B4-BE49-F238E27FC236}">
                <a16:creationId xmlns:a16="http://schemas.microsoft.com/office/drawing/2014/main" id="{4108BB72-961A-4877-9FFB-66D857CB86A5}"/>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19" name="Titel 1">
            <a:extLst>
              <a:ext uri="{FF2B5EF4-FFF2-40B4-BE49-F238E27FC236}">
                <a16:creationId xmlns:a16="http://schemas.microsoft.com/office/drawing/2014/main" id="{ECE5C560-007D-4835-A548-A17F1672EA52}"/>
              </a:ext>
            </a:extLst>
          </p:cNvPr>
          <p:cNvSpPr>
            <a:spLocks noGrp="1"/>
          </p:cNvSpPr>
          <p:nvPr>
            <p:ph type="title" hasCustomPrompt="1"/>
          </p:nvPr>
        </p:nvSpPr>
        <p:spPr>
          <a:xfrm>
            <a:off x="539999" y="405000"/>
            <a:ext cx="8063100" cy="540000"/>
          </a:xfrm>
        </p:spPr>
        <p:txBody>
          <a:bodyPr/>
          <a:lstStyle>
            <a:lvl1pPr>
              <a:defRPr/>
            </a:lvl1pPr>
          </a:lstStyle>
          <a:p>
            <a:r>
              <a:rPr lang="nl-NL" noProof="0" dirty="0"/>
              <a:t>Titel</a:t>
            </a:r>
            <a:br>
              <a:rPr lang="nl-NL" noProof="0" dirty="0"/>
            </a:br>
            <a:endParaRPr lang="nl-NL" noProof="0" dirty="0"/>
          </a:p>
        </p:txBody>
      </p:sp>
    </p:spTree>
    <p:extLst>
      <p:ext uri="{BB962C8B-B14F-4D97-AF65-F5344CB8AC3E}">
        <p14:creationId xmlns:p14="http://schemas.microsoft.com/office/powerpoint/2010/main" val="363415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x AFBEELDING HORIZONTAAL + TEKST">
    <p:spTree>
      <p:nvGrpSpPr>
        <p:cNvPr id="1" name=""/>
        <p:cNvGrpSpPr/>
        <p:nvPr/>
      </p:nvGrpSpPr>
      <p:grpSpPr>
        <a:xfrm>
          <a:off x="0" y="0"/>
          <a:ext cx="0" cy="0"/>
          <a:chOff x="0" y="0"/>
          <a:chExt cx="0" cy="0"/>
        </a:xfrm>
      </p:grpSpPr>
      <p:sp>
        <p:nvSpPr>
          <p:cNvPr id="19" name="Tijdelijke aanduiding voor afbeelding 16">
            <a:extLst>
              <a:ext uri="{FF2B5EF4-FFF2-40B4-BE49-F238E27FC236}">
                <a16:creationId xmlns:a16="http://schemas.microsoft.com/office/drawing/2014/main" id="{2C3F23E7-990F-4950-9501-842E58F0A826}"/>
              </a:ext>
            </a:extLst>
          </p:cNvPr>
          <p:cNvSpPr>
            <a:spLocks noGrp="1"/>
          </p:cNvSpPr>
          <p:nvPr>
            <p:ph type="pic" sz="quarter" idx="13" hasCustomPrompt="1"/>
          </p:nvPr>
        </p:nvSpPr>
        <p:spPr>
          <a:xfrm>
            <a:off x="540000" y="1157840"/>
            <a:ext cx="3915122" cy="1546904"/>
          </a:xfrm>
          <a:solidFill>
            <a:schemeClr val="bg1">
              <a:lumMod val="95000"/>
            </a:schemeClr>
          </a:solidFill>
        </p:spPr>
        <p:txBody>
          <a:bodyPr tIns="0" bIns="1152000" anchor="ctr" anchorCtr="0"/>
          <a:lstStyle>
            <a:lvl1pPr marL="0" indent="0" algn="ctr">
              <a:spcBef>
                <a:spcPts val="0"/>
              </a:spcBef>
              <a:spcAft>
                <a:spcPts val="0"/>
              </a:spcAft>
              <a:buNone/>
              <a:defRPr sz="788"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22" name="Tijdelijke aanduiding voor verticale tekst 2">
            <a:extLst>
              <a:ext uri="{FF2B5EF4-FFF2-40B4-BE49-F238E27FC236}">
                <a16:creationId xmlns:a16="http://schemas.microsoft.com/office/drawing/2014/main" id="{81C127E4-B350-4052-ABFB-7CEEC26BF15D}"/>
              </a:ext>
            </a:extLst>
          </p:cNvPr>
          <p:cNvSpPr>
            <a:spLocks noGrp="1"/>
          </p:cNvSpPr>
          <p:nvPr>
            <p:ph type="body" orient="vert" idx="1" hasCustomPrompt="1"/>
          </p:nvPr>
        </p:nvSpPr>
        <p:spPr>
          <a:xfrm>
            <a:off x="539999" y="2860751"/>
            <a:ext cx="3915122" cy="1489940"/>
          </a:xfrm>
        </p:spPr>
        <p:txBody>
          <a:bodyPr vert="horz"/>
          <a:lstStyle>
            <a:lvl1pPr>
              <a:defRPr sz="825"/>
            </a:lvl1pPr>
            <a:lvl2pPr>
              <a:defRPr sz="825"/>
            </a:lvl2pPr>
            <a:lvl3pPr>
              <a:defRPr sz="825"/>
            </a:lvl3pPr>
            <a:lvl4pPr>
              <a:defRPr sz="825"/>
            </a:lvl4pPr>
            <a:lvl5pPr>
              <a:defRPr sz="1050"/>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16" name="Rechthoek: afgeronde hoeken 6">
            <a:extLst>
              <a:ext uri="{FF2B5EF4-FFF2-40B4-BE49-F238E27FC236}">
                <a16:creationId xmlns:a16="http://schemas.microsoft.com/office/drawing/2014/main" id="{8BA54DB2-A1CE-4E9E-8887-2F24318285C7}"/>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Foto &amp; tekst | 2 kolommen</a:t>
            </a:r>
          </a:p>
        </p:txBody>
      </p:sp>
      <p:sp>
        <p:nvSpPr>
          <p:cNvPr id="64" name="Tijdelijke aanduiding voor afbeelding 16">
            <a:extLst>
              <a:ext uri="{FF2B5EF4-FFF2-40B4-BE49-F238E27FC236}">
                <a16:creationId xmlns:a16="http://schemas.microsoft.com/office/drawing/2014/main" id="{F9A78107-6842-48CC-BBCB-B3CB859F0BFE}"/>
              </a:ext>
            </a:extLst>
          </p:cNvPr>
          <p:cNvSpPr>
            <a:spLocks noGrp="1"/>
          </p:cNvSpPr>
          <p:nvPr>
            <p:ph type="pic" sz="quarter" idx="15" hasCustomPrompt="1"/>
          </p:nvPr>
        </p:nvSpPr>
        <p:spPr>
          <a:xfrm>
            <a:off x="4680001" y="1157840"/>
            <a:ext cx="3915122" cy="1546904"/>
          </a:xfrm>
          <a:solidFill>
            <a:schemeClr val="bg1">
              <a:lumMod val="95000"/>
            </a:schemeClr>
          </a:solidFill>
        </p:spPr>
        <p:txBody>
          <a:bodyPr tIns="0" bIns="1152000" anchor="ctr" anchorCtr="0"/>
          <a:lstStyle>
            <a:lvl1pPr marL="0" indent="0" algn="ctr">
              <a:spcBef>
                <a:spcPts val="0"/>
              </a:spcBef>
              <a:spcAft>
                <a:spcPts val="0"/>
              </a:spcAft>
              <a:buNone/>
              <a:defRPr sz="788"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65" name="Tijdelijke aanduiding voor verticale tekst 2">
            <a:extLst>
              <a:ext uri="{FF2B5EF4-FFF2-40B4-BE49-F238E27FC236}">
                <a16:creationId xmlns:a16="http://schemas.microsoft.com/office/drawing/2014/main" id="{06B8D8A5-7D4C-49D0-BEAF-48C9B2830402}"/>
              </a:ext>
            </a:extLst>
          </p:cNvPr>
          <p:cNvSpPr>
            <a:spLocks noGrp="1"/>
          </p:cNvSpPr>
          <p:nvPr>
            <p:ph type="body" orient="vert" idx="16" hasCustomPrompt="1"/>
          </p:nvPr>
        </p:nvSpPr>
        <p:spPr>
          <a:xfrm>
            <a:off x="4680000" y="2860751"/>
            <a:ext cx="3915122" cy="1489940"/>
          </a:xfrm>
        </p:spPr>
        <p:txBody>
          <a:bodyPr vert="horz"/>
          <a:lstStyle>
            <a:lvl1pPr>
              <a:defRPr sz="825"/>
            </a:lvl1pPr>
            <a:lvl2pPr>
              <a:defRPr sz="825"/>
            </a:lvl2pPr>
            <a:lvl3pPr>
              <a:defRPr sz="825"/>
            </a:lvl3pPr>
            <a:lvl4pPr>
              <a:defRPr sz="825"/>
            </a:lvl4pPr>
            <a:lvl5pPr>
              <a:defRPr sz="1050"/>
            </a:lvl5pPr>
            <a:lvl6pPr>
              <a:defRPr sz="825"/>
            </a:lvl6pPr>
            <a:lvl7pPr>
              <a:defRPr sz="825"/>
            </a:lvl7pPr>
            <a:lvl8pPr>
              <a:defRPr sz="788"/>
            </a:lvl8pPr>
            <a:lvl9pPr>
              <a:defRPr sz="788"/>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grpSp>
        <p:nvGrpSpPr>
          <p:cNvPr id="23" name="Group 22">
            <a:extLst>
              <a:ext uri="{FF2B5EF4-FFF2-40B4-BE49-F238E27FC236}">
                <a16:creationId xmlns:a16="http://schemas.microsoft.com/office/drawing/2014/main" id="{2EBD5994-0A1F-4B90-BDC0-E07E4A3FD7AA}"/>
              </a:ext>
            </a:extLst>
          </p:cNvPr>
          <p:cNvGrpSpPr/>
          <p:nvPr userDrawn="1"/>
        </p:nvGrpSpPr>
        <p:grpSpPr>
          <a:xfrm>
            <a:off x="-2" y="5088726"/>
            <a:ext cx="9143978" cy="54775"/>
            <a:chOff x="-2" y="6784967"/>
            <a:chExt cx="12191970" cy="73033"/>
          </a:xfrm>
        </p:grpSpPr>
        <p:sp>
          <p:nvSpPr>
            <p:cNvPr id="24" name="Rechthoek 77">
              <a:extLst>
                <a:ext uri="{FF2B5EF4-FFF2-40B4-BE49-F238E27FC236}">
                  <a16:creationId xmlns:a16="http://schemas.microsoft.com/office/drawing/2014/main" id="{8690761C-418F-429F-BDB5-678AD60D9984}"/>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5" name="Rechthoek 99">
              <a:extLst>
                <a:ext uri="{FF2B5EF4-FFF2-40B4-BE49-F238E27FC236}">
                  <a16:creationId xmlns:a16="http://schemas.microsoft.com/office/drawing/2014/main" id="{505FFA90-DC63-4C98-9889-768B1D706285}"/>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6" name="Rechthoek 141">
              <a:extLst>
                <a:ext uri="{FF2B5EF4-FFF2-40B4-BE49-F238E27FC236}">
                  <a16:creationId xmlns:a16="http://schemas.microsoft.com/office/drawing/2014/main" id="{484EE13F-58DC-4D9E-961D-204FF15BFD3C}"/>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7" name="Rechthoek 142">
              <a:extLst>
                <a:ext uri="{FF2B5EF4-FFF2-40B4-BE49-F238E27FC236}">
                  <a16:creationId xmlns:a16="http://schemas.microsoft.com/office/drawing/2014/main" id="{AA1C8C28-8EE7-4A9C-B943-00DB6B47C1E4}"/>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9" name="Footer Placeholder 22">
            <a:extLst>
              <a:ext uri="{FF2B5EF4-FFF2-40B4-BE49-F238E27FC236}">
                <a16:creationId xmlns:a16="http://schemas.microsoft.com/office/drawing/2014/main" id="{C6AE32EF-38A0-4BEE-A048-E51E920E8216}"/>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5" name="Slide Number Placeholder 4">
            <a:extLst>
              <a:ext uri="{FF2B5EF4-FFF2-40B4-BE49-F238E27FC236}">
                <a16:creationId xmlns:a16="http://schemas.microsoft.com/office/drawing/2014/main" id="{142D392D-DF54-4AFF-99C8-9D013A238B71}"/>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
        <p:nvSpPr>
          <p:cNvPr id="18" name="Titel 1">
            <a:extLst>
              <a:ext uri="{FF2B5EF4-FFF2-40B4-BE49-F238E27FC236}">
                <a16:creationId xmlns:a16="http://schemas.microsoft.com/office/drawing/2014/main" id="{FC1BF5BF-A069-40C9-95D1-C8D1E9A0B708}"/>
              </a:ext>
            </a:extLst>
          </p:cNvPr>
          <p:cNvSpPr>
            <a:spLocks noGrp="1"/>
          </p:cNvSpPr>
          <p:nvPr>
            <p:ph type="title" hasCustomPrompt="1"/>
          </p:nvPr>
        </p:nvSpPr>
        <p:spPr>
          <a:xfrm>
            <a:off x="539999" y="405000"/>
            <a:ext cx="8063100" cy="540000"/>
          </a:xfrm>
        </p:spPr>
        <p:txBody>
          <a:bodyPr/>
          <a:lstStyle>
            <a:lvl1pPr>
              <a:defRPr/>
            </a:lvl1pPr>
          </a:lstStyle>
          <a:p>
            <a:r>
              <a:rPr lang="nl-NL" noProof="0" dirty="0"/>
              <a:t>Titel</a:t>
            </a:r>
            <a:br>
              <a:rPr lang="nl-NL" noProof="0" dirty="0"/>
            </a:br>
            <a:endParaRPr lang="nl-NL" noProof="0" dirty="0"/>
          </a:p>
        </p:txBody>
      </p:sp>
    </p:spTree>
    <p:extLst>
      <p:ext uri="{BB962C8B-B14F-4D97-AF65-F5344CB8AC3E}">
        <p14:creationId xmlns:p14="http://schemas.microsoft.com/office/powerpoint/2010/main" val="266653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OOFDSTUK DIA">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FE8ADBE4-28AA-4E69-9438-25BEBD99E0EA}"/>
              </a:ext>
            </a:extLst>
          </p:cNvPr>
          <p:cNvSpPr>
            <a:spLocks noGrp="1"/>
          </p:cNvSpPr>
          <p:nvPr>
            <p:ph type="pic" sz="quarter" idx="13" hasCustomPrompt="1"/>
          </p:nvPr>
        </p:nvSpPr>
        <p:spPr>
          <a:xfrm>
            <a:off x="0" y="1"/>
            <a:ext cx="3503806" cy="5089922"/>
          </a:xfrm>
          <a:custGeom>
            <a:avLst/>
            <a:gdLst>
              <a:gd name="connsiteX0" fmla="*/ 0 w 4671741"/>
              <a:gd name="connsiteY0" fmla="*/ 0 h 6786563"/>
              <a:gd name="connsiteX1" fmla="*/ 4671741 w 4671741"/>
              <a:gd name="connsiteY1" fmla="*/ 0 h 6786563"/>
              <a:gd name="connsiteX2" fmla="*/ 4671741 w 4671741"/>
              <a:gd name="connsiteY2" fmla="*/ 2529000 h 6786563"/>
              <a:gd name="connsiteX3" fmla="*/ 3771741 w 4671741"/>
              <a:gd name="connsiteY3" fmla="*/ 3429000 h 6786563"/>
              <a:gd name="connsiteX4" fmla="*/ 4671741 w 4671741"/>
              <a:gd name="connsiteY4" fmla="*/ 4329000 h 6786563"/>
              <a:gd name="connsiteX5" fmla="*/ 4671741 w 4671741"/>
              <a:gd name="connsiteY5" fmla="*/ 6786563 h 6786563"/>
              <a:gd name="connsiteX6" fmla="*/ 0 w 4671741"/>
              <a:gd name="connsiteY6" fmla="*/ 6786563 h 678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1741" h="6786563">
                <a:moveTo>
                  <a:pt x="0" y="0"/>
                </a:moveTo>
                <a:lnTo>
                  <a:pt x="4671741" y="0"/>
                </a:lnTo>
                <a:lnTo>
                  <a:pt x="4671741" y="2529000"/>
                </a:lnTo>
                <a:cubicBezTo>
                  <a:pt x="4174685" y="2529000"/>
                  <a:pt x="3771741" y="2931944"/>
                  <a:pt x="3771741" y="3429000"/>
                </a:cubicBezTo>
                <a:cubicBezTo>
                  <a:pt x="3771741" y="3926056"/>
                  <a:pt x="4174685" y="4329000"/>
                  <a:pt x="4671741" y="4329000"/>
                </a:cubicBezTo>
                <a:lnTo>
                  <a:pt x="4671741" y="6786563"/>
                </a:lnTo>
                <a:lnTo>
                  <a:pt x="0" y="6786563"/>
                </a:lnTo>
                <a:close/>
              </a:path>
            </a:pathLst>
          </a:custGeom>
          <a:solidFill>
            <a:schemeClr val="bg1">
              <a:lumMod val="95000"/>
            </a:schemeClr>
          </a:solidFill>
        </p:spPr>
        <p:txBody>
          <a:bodyPr wrap="square" lIns="144000" tIns="0" rIns="144000" bIns="1296000" anchor="ctr" anchorCtr="0">
            <a:noAutofit/>
          </a:bodyPr>
          <a:lstStyle>
            <a:lvl1pPr marL="0" indent="0" algn="ctr">
              <a:spcBef>
                <a:spcPts val="0"/>
              </a:spcBef>
              <a:spcAft>
                <a:spcPts val="0"/>
              </a:spcAft>
              <a:buNone/>
              <a:defRPr sz="900"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134" name="Tijdelijke aanduiding voor verticale tekst 2">
            <a:extLst>
              <a:ext uri="{FF2B5EF4-FFF2-40B4-BE49-F238E27FC236}">
                <a16:creationId xmlns:a16="http://schemas.microsoft.com/office/drawing/2014/main" id="{C6DB0378-FB50-44AF-A7F8-6AB127008C87}"/>
              </a:ext>
            </a:extLst>
          </p:cNvPr>
          <p:cNvSpPr>
            <a:spLocks noGrp="1"/>
          </p:cNvSpPr>
          <p:nvPr>
            <p:ph type="body" orient="vert" idx="1" hasCustomPrompt="1"/>
          </p:nvPr>
        </p:nvSpPr>
        <p:spPr>
          <a:xfrm>
            <a:off x="4178806" y="3246750"/>
            <a:ext cx="4425308" cy="1241753"/>
          </a:xfrm>
        </p:spPr>
        <p:txBody>
          <a:bodyPr vert="horz"/>
          <a:lstStyle>
            <a:lvl1pPr marL="0" indent="0">
              <a:buNone/>
              <a:defRPr/>
            </a:lvl1pPr>
            <a:lvl2pPr marL="133350" indent="0">
              <a:buNone/>
              <a:defRPr/>
            </a:lvl2pPr>
            <a:lvl3pPr>
              <a:defRPr/>
            </a:lvl3pPr>
            <a:lvl4pPr>
              <a:defRPr/>
            </a:lvl4pPr>
            <a:lvl5pPr>
              <a:defRPr/>
            </a:lvl5pPr>
            <a:lvl6pPr>
              <a:defRPr/>
            </a:lvl6pPr>
            <a:lvl7pPr>
              <a:defRPr/>
            </a:lvl7pPr>
            <a:lvl8pPr>
              <a:defRPr/>
            </a:lvl8pPr>
            <a:lvl9pPr>
              <a:defRPr/>
            </a:lvl9pPr>
          </a:lstStyle>
          <a:p>
            <a:pPr lvl="0"/>
            <a:r>
              <a:rPr lang="nl-NL" noProof="0" dirty="0"/>
              <a:t>Heeft dit hoofdstuk meer tekst nodig om geïntroduceerd te worden? Gebruik dan dit </a:t>
            </a:r>
            <a:r>
              <a:rPr lang="nl-NL" noProof="0" dirty="0" err="1"/>
              <a:t>tekstvak</a:t>
            </a:r>
            <a:r>
              <a:rPr lang="nl-NL" noProof="0" dirty="0"/>
              <a:t>.</a:t>
            </a:r>
          </a:p>
        </p:txBody>
      </p:sp>
      <p:sp>
        <p:nvSpPr>
          <p:cNvPr id="135" name="Titel 1">
            <a:extLst>
              <a:ext uri="{FF2B5EF4-FFF2-40B4-BE49-F238E27FC236}">
                <a16:creationId xmlns:a16="http://schemas.microsoft.com/office/drawing/2014/main" id="{C8FBD6AA-D38D-4DD0-9496-560704C5C6A9}"/>
              </a:ext>
            </a:extLst>
          </p:cNvPr>
          <p:cNvSpPr>
            <a:spLocks noGrp="1"/>
          </p:cNvSpPr>
          <p:nvPr>
            <p:ph type="title" hasCustomPrompt="1"/>
          </p:nvPr>
        </p:nvSpPr>
        <p:spPr>
          <a:xfrm>
            <a:off x="4178801" y="2301750"/>
            <a:ext cx="4424656" cy="540000"/>
          </a:xfrm>
        </p:spPr>
        <p:txBody>
          <a:bodyPr anchor="ctr"/>
          <a:lstStyle>
            <a:lvl1pPr>
              <a:defRPr/>
            </a:lvl1pPr>
          </a:lstStyle>
          <a:p>
            <a:r>
              <a:rPr lang="nl-NL" noProof="0" dirty="0"/>
              <a:t>Hoofdstuk dia</a:t>
            </a:r>
          </a:p>
        </p:txBody>
      </p:sp>
      <p:sp>
        <p:nvSpPr>
          <p:cNvPr id="14" name="Rechthoek: afgeronde hoeken 6">
            <a:extLst>
              <a:ext uri="{FF2B5EF4-FFF2-40B4-BE49-F238E27FC236}">
                <a16:creationId xmlns:a16="http://schemas.microsoft.com/office/drawing/2014/main" id="{C155C70E-8575-40FC-9F20-C496AD96A9A8}"/>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Onderdeel </a:t>
            </a:r>
            <a:r>
              <a:rPr kumimoji="0" lang="nl-NL" sz="1800" b="0" i="0" u="none" strike="noStrike" kern="1200" cap="all" spc="0" normalizeH="0" baseline="0" noProof="0" dirty="0" err="1">
                <a:ln>
                  <a:noFill/>
                </a:ln>
                <a:solidFill>
                  <a:srgbClr val="840054"/>
                </a:solidFill>
                <a:effectLst/>
                <a:uLnTx/>
                <a:uFillTx/>
                <a:latin typeface="Alwyn"/>
                <a:ea typeface="+mn-ea"/>
                <a:cs typeface="+mn-cs"/>
              </a:rPr>
              <a:t>titeldia</a:t>
            </a:r>
            <a:r>
              <a:rPr kumimoji="0" lang="nl-NL" sz="1800" b="0" i="0" u="none" strike="noStrike" kern="1200" cap="all" spc="0" normalizeH="0" baseline="0" noProof="0" dirty="0">
                <a:ln>
                  <a:noFill/>
                </a:ln>
                <a:solidFill>
                  <a:srgbClr val="840054"/>
                </a:solidFill>
                <a:effectLst/>
                <a:uLnTx/>
                <a:uFillTx/>
                <a:latin typeface="Alwyn"/>
                <a:ea typeface="+mn-ea"/>
                <a:cs typeface="+mn-cs"/>
              </a:rPr>
              <a:t> – met foto</a:t>
            </a:r>
          </a:p>
        </p:txBody>
      </p:sp>
      <p:grpSp>
        <p:nvGrpSpPr>
          <p:cNvPr id="18" name="Group 17">
            <a:extLst>
              <a:ext uri="{FF2B5EF4-FFF2-40B4-BE49-F238E27FC236}">
                <a16:creationId xmlns:a16="http://schemas.microsoft.com/office/drawing/2014/main" id="{F09C83FE-1BDA-4128-A382-5C766346D62E}"/>
              </a:ext>
            </a:extLst>
          </p:cNvPr>
          <p:cNvGrpSpPr/>
          <p:nvPr userDrawn="1"/>
        </p:nvGrpSpPr>
        <p:grpSpPr>
          <a:xfrm>
            <a:off x="-2" y="5088726"/>
            <a:ext cx="9143978" cy="54775"/>
            <a:chOff x="-2" y="6784967"/>
            <a:chExt cx="12191970" cy="73033"/>
          </a:xfrm>
        </p:grpSpPr>
        <p:sp>
          <p:nvSpPr>
            <p:cNvPr id="19" name="Rechthoek 77">
              <a:extLst>
                <a:ext uri="{FF2B5EF4-FFF2-40B4-BE49-F238E27FC236}">
                  <a16:creationId xmlns:a16="http://schemas.microsoft.com/office/drawing/2014/main" id="{C2B74026-3418-4D3F-9B6B-E2E7842FDCDA}"/>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0" name="Rechthoek 99">
              <a:extLst>
                <a:ext uri="{FF2B5EF4-FFF2-40B4-BE49-F238E27FC236}">
                  <a16:creationId xmlns:a16="http://schemas.microsoft.com/office/drawing/2014/main" id="{60840161-14AD-4A00-BB2C-91FAFF5663F8}"/>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141">
              <a:extLst>
                <a:ext uri="{FF2B5EF4-FFF2-40B4-BE49-F238E27FC236}">
                  <a16:creationId xmlns:a16="http://schemas.microsoft.com/office/drawing/2014/main" id="{A81C80EA-69BA-4483-9E20-AD6F896A1BBC}"/>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4" name="Rechthoek 142">
              <a:extLst>
                <a:ext uri="{FF2B5EF4-FFF2-40B4-BE49-F238E27FC236}">
                  <a16:creationId xmlns:a16="http://schemas.microsoft.com/office/drawing/2014/main" id="{6CC2C79C-6E68-438D-996A-2E2A5DE6184E}"/>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6" name="Footer Placeholder 22">
            <a:extLst>
              <a:ext uri="{FF2B5EF4-FFF2-40B4-BE49-F238E27FC236}">
                <a16:creationId xmlns:a16="http://schemas.microsoft.com/office/drawing/2014/main" id="{F70F5C76-FD0A-4C1B-BA6E-07F4364D2850}"/>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pPr>
            <a:endParaRPr lang="nl-NL" dirty="0">
              <a:solidFill>
                <a:srgbClr val="B4AAAA"/>
              </a:solidFill>
              <a:latin typeface="Alwyn"/>
            </a:endParaRPr>
          </a:p>
        </p:txBody>
      </p:sp>
      <p:sp>
        <p:nvSpPr>
          <p:cNvPr id="17" name="Slide Number Placeholder 4">
            <a:extLst>
              <a:ext uri="{FF2B5EF4-FFF2-40B4-BE49-F238E27FC236}">
                <a16:creationId xmlns:a16="http://schemas.microsoft.com/office/drawing/2014/main" id="{DA26FEB6-1DBB-49D0-84D5-C02477649A57}"/>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pPr>
            <a:fld id="{1C9D8F9F-7191-4649-A2DA-476AA7168A7E}" type="slidenum">
              <a:rPr lang="nl-NL" smtClean="0">
                <a:solidFill>
                  <a:srgbClr val="840054"/>
                </a:solidFill>
              </a:rPr>
              <a:pPr fontAlgn="auto">
                <a:buClr>
                  <a:srgbClr val="575757"/>
                </a:buClr>
              </a:pPr>
              <a:t>‹nr.›</a:t>
            </a:fld>
            <a:endParaRPr lang="nl-NL" dirty="0">
              <a:solidFill>
                <a:srgbClr val="840054"/>
              </a:solidFill>
            </a:endParaRPr>
          </a:p>
        </p:txBody>
      </p:sp>
    </p:spTree>
    <p:extLst>
      <p:ext uri="{BB962C8B-B14F-4D97-AF65-F5344CB8AC3E}">
        <p14:creationId xmlns:p14="http://schemas.microsoft.com/office/powerpoint/2010/main" val="323666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DIA ZONDER FOTO (DONKER)">
    <p:bg>
      <p:bgPr>
        <a:solidFill>
          <a:schemeClr val="accent1"/>
        </a:solidFill>
        <a:effectLst/>
      </p:bgPr>
    </p:bg>
    <p:spTree>
      <p:nvGrpSpPr>
        <p:cNvPr id="1" name=""/>
        <p:cNvGrpSpPr/>
        <p:nvPr/>
      </p:nvGrpSpPr>
      <p:grpSpPr>
        <a:xfrm>
          <a:off x="0" y="0"/>
          <a:ext cx="0" cy="0"/>
          <a:chOff x="0" y="0"/>
          <a:chExt cx="0" cy="0"/>
        </a:xfrm>
      </p:grpSpPr>
      <p:sp>
        <p:nvSpPr>
          <p:cNvPr id="43" name="cover paars">
            <a:extLst>
              <a:ext uri="{FF2B5EF4-FFF2-40B4-BE49-F238E27FC236}">
                <a16:creationId xmlns:a16="http://schemas.microsoft.com/office/drawing/2014/main" id="{09BB34C0-BCF2-479D-AC34-675F5D29D33D}"/>
              </a:ext>
            </a:extLst>
          </p:cNvPr>
          <p:cNvSpPr/>
          <p:nvPr userDrawn="1"/>
        </p:nvSpPr>
        <p:spPr>
          <a:xfrm>
            <a:off x="0" y="4873500"/>
            <a:ext cx="9144000" cy="27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err="1">
              <a:ln>
                <a:noFill/>
              </a:ln>
              <a:solidFill>
                <a:prstClr val="white"/>
              </a:solidFill>
              <a:effectLst/>
              <a:uLnTx/>
              <a:uFillTx/>
              <a:latin typeface="Alwyn"/>
              <a:ea typeface="+mn-ea"/>
              <a:cs typeface="+mn-cs"/>
            </a:endParaRPr>
          </a:p>
        </p:txBody>
      </p:sp>
      <p:sp>
        <p:nvSpPr>
          <p:cNvPr id="27" name="logo cover">
            <a:extLst>
              <a:ext uri="{FF2B5EF4-FFF2-40B4-BE49-F238E27FC236}">
                <a16:creationId xmlns:a16="http://schemas.microsoft.com/office/drawing/2014/main" id="{004DB0A9-B434-4D33-82F5-D4A7A7A5CB70}"/>
              </a:ext>
            </a:extLst>
          </p:cNvPr>
          <p:cNvSpPr/>
          <p:nvPr userDrawn="1"/>
        </p:nvSpPr>
        <p:spPr>
          <a:xfrm>
            <a:off x="7359937" y="4285977"/>
            <a:ext cx="1784063" cy="857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err="1">
              <a:ln>
                <a:noFill/>
              </a:ln>
              <a:solidFill>
                <a:prstClr val="white"/>
              </a:solidFill>
              <a:effectLst/>
              <a:uLnTx/>
              <a:uFillTx/>
              <a:latin typeface="Alwyn"/>
              <a:ea typeface="+mn-ea"/>
              <a:cs typeface="+mn-cs"/>
            </a:endParaRPr>
          </a:p>
        </p:txBody>
      </p:sp>
      <p:sp>
        <p:nvSpPr>
          <p:cNvPr id="13" name="Ondertitel 2">
            <a:extLst>
              <a:ext uri="{FF2B5EF4-FFF2-40B4-BE49-F238E27FC236}">
                <a16:creationId xmlns:a16="http://schemas.microsoft.com/office/drawing/2014/main" id="{91FFC8FE-FB86-4A14-BE94-53A09BC0C8A6}"/>
              </a:ext>
            </a:extLst>
          </p:cNvPr>
          <p:cNvSpPr>
            <a:spLocks noGrp="1"/>
          </p:cNvSpPr>
          <p:nvPr>
            <p:ph type="subTitle" idx="14" hasCustomPrompt="1"/>
          </p:nvPr>
        </p:nvSpPr>
        <p:spPr>
          <a:xfrm>
            <a:off x="540000" y="1899310"/>
            <a:ext cx="8053108" cy="747540"/>
          </a:xfrm>
          <a:prstGeom prst="rect">
            <a:avLst/>
          </a:prstGeom>
          <a:noFill/>
        </p:spPr>
        <p:txBody>
          <a:bodyPr wrap="square" lIns="0" rIns="0" anchor="t"/>
          <a:lstStyle>
            <a:lvl1pPr marL="0" indent="0" algn="l">
              <a:lnSpc>
                <a:spcPct val="100000"/>
              </a:lnSpc>
              <a:buNone/>
              <a:defRPr sz="15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Subtitel / naam spreker</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40000" y="546981"/>
            <a:ext cx="8053108" cy="1215144"/>
          </a:xfrm>
        </p:spPr>
        <p:txBody>
          <a:bodyPr wrap="square" anchor="b">
            <a:normAutofit/>
          </a:bodyPr>
          <a:lstStyle>
            <a:lvl1pPr>
              <a:lnSpc>
                <a:spcPct val="90000"/>
              </a:lnSpc>
              <a:defRPr sz="2400">
                <a:solidFill>
                  <a:schemeClr val="bg1"/>
                </a:solidFill>
              </a:defRPr>
            </a:lvl1pPr>
          </a:lstStyle>
          <a:p>
            <a:r>
              <a:rPr lang="en-GB" dirty="0"/>
              <a:t>TITELDIA ZONDER FOTO (DONKER)</a:t>
            </a:r>
            <a:endParaRPr lang="nl-NL" noProof="0" dirty="0"/>
          </a:p>
        </p:txBody>
      </p:sp>
      <p:grpSp>
        <p:nvGrpSpPr>
          <p:cNvPr id="55" name="GRID" hidden="1">
            <a:extLst>
              <a:ext uri="{FF2B5EF4-FFF2-40B4-BE49-F238E27FC236}">
                <a16:creationId xmlns:a16="http://schemas.microsoft.com/office/drawing/2014/main" id="{F5AF6E74-5EEE-4818-9B44-2B52129F860E}"/>
              </a:ext>
            </a:extLst>
          </p:cNvPr>
          <p:cNvGrpSpPr/>
          <p:nvPr userDrawn="1"/>
        </p:nvGrpSpPr>
        <p:grpSpPr>
          <a:xfrm>
            <a:off x="-473557" y="-471488"/>
            <a:ext cx="9917594" cy="5943600"/>
            <a:chOff x="-631410" y="-628650"/>
            <a:chExt cx="13223459" cy="7924800"/>
          </a:xfrm>
        </p:grpSpPr>
        <p:grpSp>
          <p:nvGrpSpPr>
            <p:cNvPr id="33" name="grid">
              <a:extLst>
                <a:ext uri="{FF2B5EF4-FFF2-40B4-BE49-F238E27FC236}">
                  <a16:creationId xmlns:a16="http://schemas.microsoft.com/office/drawing/2014/main" id="{DA08C2C2-EA49-49BD-B465-C7FA96E310AE}"/>
                </a:ext>
              </a:extLst>
            </p:cNvPr>
            <p:cNvGrpSpPr/>
            <p:nvPr userDrawn="1"/>
          </p:nvGrpSpPr>
          <p:grpSpPr>
            <a:xfrm>
              <a:off x="-476250" y="-628650"/>
              <a:ext cx="13068299" cy="7924800"/>
              <a:chOff x="-476250" y="-628650"/>
              <a:chExt cx="13068299" cy="7924800"/>
            </a:xfrm>
          </p:grpSpPr>
          <p:grpSp>
            <p:nvGrpSpPr>
              <p:cNvPr id="29" name="Group 28">
                <a:extLst>
                  <a:ext uri="{FF2B5EF4-FFF2-40B4-BE49-F238E27FC236}">
                    <a16:creationId xmlns:a16="http://schemas.microsoft.com/office/drawing/2014/main" id="{4266F659-481B-4C0F-A357-EF90247C3319}"/>
                  </a:ext>
                </a:extLst>
              </p:cNvPr>
              <p:cNvGrpSpPr/>
              <p:nvPr userDrawn="1"/>
            </p:nvGrpSpPr>
            <p:grpSpPr>
              <a:xfrm>
                <a:off x="0" y="-628650"/>
                <a:ext cx="12192000" cy="7924800"/>
                <a:chOff x="0" y="-3263900"/>
                <a:chExt cx="12192000" cy="15316200"/>
              </a:xfrm>
            </p:grpSpPr>
            <p:cxnSp>
              <p:nvCxnSpPr>
                <p:cNvPr id="12" name="Straight Connector 11">
                  <a:extLst>
                    <a:ext uri="{FF2B5EF4-FFF2-40B4-BE49-F238E27FC236}">
                      <a16:creationId xmlns:a16="http://schemas.microsoft.com/office/drawing/2014/main" id="{B1F7CB67-A561-4D18-8D8A-20CF3A12FA00}"/>
                    </a:ext>
                  </a:extLst>
                </p:cNvPr>
                <p:cNvCxnSpPr>
                  <a:cxnSpLocks/>
                </p:cNvCxnSpPr>
                <p:nvPr userDrawn="1"/>
              </p:nvCxnSpPr>
              <p:spPr>
                <a:xfrm rot="5400000">
                  <a:off x="45339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1D3B068-6B3A-4C28-8AD9-F3D1B7FD60DE}"/>
                    </a:ext>
                  </a:extLst>
                </p:cNvPr>
                <p:cNvCxnSpPr>
                  <a:cxnSpLocks/>
                </p:cNvCxnSpPr>
                <p:nvPr userDrawn="1"/>
              </p:nvCxnSpPr>
              <p:spPr>
                <a:xfrm rot="5400000">
                  <a:off x="-7658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DA56B8-D55C-4D9B-B020-E00E89A78A90}"/>
                    </a:ext>
                  </a:extLst>
                </p:cNvPr>
                <p:cNvCxnSpPr>
                  <a:cxnSpLocks/>
                </p:cNvCxnSpPr>
                <p:nvPr userDrawn="1"/>
              </p:nvCxnSpPr>
              <p:spPr>
                <a:xfrm rot="5400000">
                  <a:off x="-3594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2CB8449-AB36-44EB-82EB-B4649EE4C128}"/>
                    </a:ext>
                  </a:extLst>
                </p:cNvPr>
                <p:cNvCxnSpPr>
                  <a:cxnSpLocks/>
                </p:cNvCxnSpPr>
                <p:nvPr userDrawn="1"/>
              </p:nvCxnSpPr>
              <p:spPr>
                <a:xfrm rot="5400000">
                  <a:off x="4699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A805E0A-04F4-431E-AEEC-6EF35A408374}"/>
                    </a:ext>
                  </a:extLst>
                </p:cNvPr>
                <p:cNvCxnSpPr>
                  <a:cxnSpLocks/>
                </p:cNvCxnSpPr>
                <p:nvPr userDrawn="1"/>
              </p:nvCxnSpPr>
              <p:spPr>
                <a:xfrm rot="5400000">
                  <a:off x="-1562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79DA89F-A7C5-490B-A6B1-3B8061A4A757}"/>
                    </a:ext>
                  </a:extLst>
                </p:cNvPr>
                <p:cNvCxnSpPr>
                  <a:cxnSpLocks/>
                </p:cNvCxnSpPr>
                <p:nvPr userDrawn="1"/>
              </p:nvCxnSpPr>
              <p:spPr>
                <a:xfrm rot="5400000">
                  <a:off x="-6923582" y="4394200"/>
                  <a:ext cx="153162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8702AB20-819C-420F-83A8-BC05FFF8950A}"/>
                  </a:ext>
                </a:extLst>
              </p:cNvPr>
              <p:cNvCxnSpPr>
                <a:cxnSpLocks/>
              </p:cNvCxnSpPr>
              <p:nvPr userDrawn="1"/>
            </p:nvCxnSpPr>
            <p:spPr>
              <a:xfrm>
                <a:off x="7112000" y="-590550"/>
                <a:ext cx="0" cy="788670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B3A6A71-E12D-4796-836B-AFE8C5D843DF}"/>
                  </a:ext>
                </a:extLst>
              </p:cNvPr>
              <p:cNvGrpSpPr/>
              <p:nvPr userDrawn="1"/>
            </p:nvGrpSpPr>
            <p:grpSpPr>
              <a:xfrm>
                <a:off x="-476250" y="0"/>
                <a:ext cx="13068299" cy="6858000"/>
                <a:chOff x="-1333500" y="0"/>
                <a:chExt cx="15316200" cy="6858000"/>
              </a:xfrm>
            </p:grpSpPr>
            <p:cxnSp>
              <p:nvCxnSpPr>
                <p:cNvPr id="8" name="Straight Connector 7">
                  <a:extLst>
                    <a:ext uri="{FF2B5EF4-FFF2-40B4-BE49-F238E27FC236}">
                      <a16:creationId xmlns:a16="http://schemas.microsoft.com/office/drawing/2014/main" id="{A3F14CAA-D771-47C6-BD9D-D66B2D773F50}"/>
                    </a:ext>
                  </a:extLst>
                </p:cNvPr>
                <p:cNvCxnSpPr>
                  <a:cxnSpLocks/>
                </p:cNvCxnSpPr>
                <p:nvPr userDrawn="1"/>
              </p:nvCxnSpPr>
              <p:spPr>
                <a:xfrm>
                  <a:off x="-1333500" y="6858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D73AD24-3D0A-4771-9324-EAA09A1F9B3C}"/>
                    </a:ext>
                  </a:extLst>
                </p:cNvPr>
                <p:cNvCxnSpPr>
                  <a:cxnSpLocks/>
                </p:cNvCxnSpPr>
                <p:nvPr userDrawn="1"/>
              </p:nvCxnSpPr>
              <p:spPr>
                <a:xfrm>
                  <a:off x="-1333500" y="4572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8913F79-0DA8-44F6-9BB3-1E3136B4C9BC}"/>
                    </a:ext>
                  </a:extLst>
                </p:cNvPr>
                <p:cNvCxnSpPr>
                  <a:cxnSpLocks/>
                </p:cNvCxnSpPr>
                <p:nvPr userDrawn="1"/>
              </p:nvCxnSpPr>
              <p:spPr>
                <a:xfrm>
                  <a:off x="-1333500" y="2286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4C4DA0-7B8A-4822-B30E-3D989BAE53AE}"/>
                    </a:ext>
                  </a:extLst>
                </p:cNvPr>
                <p:cNvCxnSpPr>
                  <a:cxnSpLocks/>
                </p:cNvCxnSpPr>
                <p:nvPr userDrawn="1"/>
              </p:nvCxnSpPr>
              <p:spPr>
                <a:xfrm>
                  <a:off x="-1333500" y="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cxnSp>
          <p:nvCxnSpPr>
            <p:cNvPr id="53" name="Straight Connector 52">
              <a:extLst>
                <a:ext uri="{FF2B5EF4-FFF2-40B4-BE49-F238E27FC236}">
                  <a16:creationId xmlns:a16="http://schemas.microsoft.com/office/drawing/2014/main" id="{C5344A97-FCED-4EF2-BCED-3C1D3353630F}"/>
                </a:ext>
              </a:extLst>
            </p:cNvPr>
            <p:cNvCxnSpPr>
              <a:cxnSpLocks/>
            </p:cNvCxnSpPr>
            <p:nvPr userDrawn="1"/>
          </p:nvCxnSpPr>
          <p:spPr>
            <a:xfrm>
              <a:off x="-631410" y="613800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9E85A1D-A55A-4FDA-A494-87323AC2F958}"/>
                </a:ext>
              </a:extLst>
            </p:cNvPr>
            <p:cNvCxnSpPr>
              <a:cxnSpLocks/>
            </p:cNvCxnSpPr>
            <p:nvPr userDrawn="1"/>
          </p:nvCxnSpPr>
          <p:spPr>
            <a:xfrm>
              <a:off x="-631410" y="72000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sp>
        <p:nvSpPr>
          <p:cNvPr id="31" name="Rechthoek: afgeronde hoeken 6">
            <a:extLst>
              <a:ext uri="{FF2B5EF4-FFF2-40B4-BE49-F238E27FC236}">
                <a16:creationId xmlns:a16="http://schemas.microsoft.com/office/drawing/2014/main" id="{5FDDF7A2-FAE7-4B37-9C41-6FB134714427}"/>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TITELDIA paars - ZONDER FOTO</a:t>
            </a:r>
          </a:p>
        </p:txBody>
      </p:sp>
      <p:sp>
        <p:nvSpPr>
          <p:cNvPr id="35" name="Tijdelijke aanduiding voor datum 3">
            <a:extLst>
              <a:ext uri="{FF2B5EF4-FFF2-40B4-BE49-F238E27FC236}">
                <a16:creationId xmlns:a16="http://schemas.microsoft.com/office/drawing/2014/main" id="{607162C4-F790-434C-A83E-BCD6476CB392}"/>
              </a:ext>
            </a:extLst>
          </p:cNvPr>
          <p:cNvSpPr>
            <a:spLocks noGrp="1"/>
          </p:cNvSpPr>
          <p:nvPr>
            <p:ph type="dt" sz="half" idx="10"/>
          </p:nvPr>
        </p:nvSpPr>
        <p:spPr>
          <a:xfrm>
            <a:off x="6429375" y="4774822"/>
            <a:ext cx="2547393" cy="216000"/>
          </a:xfrm>
          <a:prstGeom prst="rect">
            <a:avLst/>
          </a:prstGeom>
        </p:spPr>
        <p:txBody>
          <a:bodyPr lIns="0" tIns="0" rIns="0" bIns="0" anchor="ctr"/>
          <a:lstStyle>
            <a:lvl1pPr algn="r">
              <a:defRPr sz="1500">
                <a:solidFill>
                  <a:schemeClr val="bg1"/>
                </a:solidFill>
              </a:defRPr>
            </a:lvl1pPr>
          </a:lstStyle>
          <a:p>
            <a:pPr defTabSz="685800" fontAlgn="auto">
              <a:spcBef>
                <a:spcPts val="0"/>
              </a:spcBef>
              <a:spcAft>
                <a:spcPts val="0"/>
              </a:spcAft>
            </a:pPr>
            <a:endParaRPr lang="nl-NL" dirty="0">
              <a:solidFill>
                <a:prstClr val="white"/>
              </a:solidFill>
              <a:latin typeface="Alwyn"/>
            </a:endParaRPr>
          </a:p>
        </p:txBody>
      </p:sp>
      <p:pic>
        <p:nvPicPr>
          <p:cNvPr id="32" name="wit">
            <a:extLst>
              <a:ext uri="{FF2B5EF4-FFF2-40B4-BE49-F238E27FC236}">
                <a16:creationId xmlns:a16="http://schemas.microsoft.com/office/drawing/2014/main" id="{8F90574A-AF83-4EAB-8C45-1939DE5231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167325"/>
            <a:ext cx="9144000" cy="1418723"/>
          </a:xfrm>
          <a:prstGeom prst="rect">
            <a:avLst/>
          </a:prstGeom>
        </p:spPr>
      </p:pic>
    </p:spTree>
    <p:extLst>
      <p:ext uri="{BB962C8B-B14F-4D97-AF65-F5344CB8AC3E}">
        <p14:creationId xmlns:p14="http://schemas.microsoft.com/office/powerpoint/2010/main" val="237951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 + icoon + afbeelding (L)">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1C217A3A-2F7A-405A-8179-70A8D4BE4C0F}"/>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a:ln>
                  <a:noFill/>
                </a:ln>
                <a:solidFill>
                  <a:srgbClr val="840054"/>
                </a:solidFill>
                <a:effectLst/>
                <a:uLnTx/>
                <a:uFillTx/>
                <a:latin typeface="Alwyn"/>
                <a:ea typeface="+mn-ea"/>
                <a:cs typeface="+mn-cs"/>
              </a:rPr>
              <a:t>Tekst + icoon + afbeelding (L)</a:t>
            </a:r>
          </a:p>
        </p:txBody>
      </p:sp>
      <p:sp>
        <p:nvSpPr>
          <p:cNvPr id="132" name="Tijdelijke aanduiding voor afbeelding 16">
            <a:extLst>
              <a:ext uri="{FF2B5EF4-FFF2-40B4-BE49-F238E27FC236}">
                <a16:creationId xmlns:a16="http://schemas.microsoft.com/office/drawing/2014/main" id="{5111A324-64B9-4D49-B2EA-0815B5568EF2}"/>
              </a:ext>
            </a:extLst>
          </p:cNvPr>
          <p:cNvSpPr>
            <a:spLocks noGrp="1"/>
          </p:cNvSpPr>
          <p:nvPr>
            <p:ph type="pic" sz="quarter" idx="13" hasCustomPrompt="1"/>
          </p:nvPr>
        </p:nvSpPr>
        <p:spPr>
          <a:xfrm>
            <a:off x="0" y="1"/>
            <a:ext cx="5981072" cy="5089922"/>
          </a:xfrm>
          <a:solidFill>
            <a:schemeClr val="bg1">
              <a:lumMod val="95000"/>
            </a:schemeClr>
          </a:solidFill>
        </p:spPr>
        <p:txBody>
          <a:bodyPr lIns="1296000" tIns="0" rIns="1296000" bIns="1296000" anchor="ctr" anchorCtr="0"/>
          <a:lstStyle>
            <a:lvl1pPr marL="0" indent="0" algn="ctr">
              <a:spcBef>
                <a:spcPts val="0"/>
              </a:spcBef>
              <a:spcAft>
                <a:spcPts val="0"/>
              </a:spcAft>
              <a:buNone/>
              <a:defRPr sz="900" i="1">
                <a:solidFill>
                  <a:schemeClr val="bg1">
                    <a:lumMod val="50000"/>
                  </a:schemeClr>
                </a:solidFill>
              </a:defRPr>
            </a:lvl1pPr>
          </a:lstStyle>
          <a:p>
            <a:r>
              <a:rPr lang="nl-NL" dirty="0"/>
              <a:t>Selecteer dit kader, ga naar de tab ‘Slidebuilder’, klik op ‘Afbeeldingen’, selecteer de gewenste afbeelding en klik op ‘Invoegen’.</a:t>
            </a:r>
          </a:p>
        </p:txBody>
      </p:sp>
      <p:sp>
        <p:nvSpPr>
          <p:cNvPr id="134" name="Tijdelijke aanduiding voor verticale tekst 2">
            <a:extLst>
              <a:ext uri="{FF2B5EF4-FFF2-40B4-BE49-F238E27FC236}">
                <a16:creationId xmlns:a16="http://schemas.microsoft.com/office/drawing/2014/main" id="{7592B558-CAA4-44CF-B926-DE2FFFFCF393}"/>
              </a:ext>
            </a:extLst>
          </p:cNvPr>
          <p:cNvSpPr>
            <a:spLocks noGrp="1"/>
          </p:cNvSpPr>
          <p:nvPr>
            <p:ph type="body" orient="vert" idx="1" hasCustomPrompt="1"/>
          </p:nvPr>
        </p:nvSpPr>
        <p:spPr>
          <a:xfrm>
            <a:off x="6249248" y="1682015"/>
            <a:ext cx="2354208" cy="2806641"/>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Sub-</a:t>
            </a:r>
            <a:r>
              <a:rPr lang="nl-NL" noProof="0" dirty="0" err="1"/>
              <a:t>bullet</a:t>
            </a:r>
            <a:r>
              <a:rPr lang="nl-NL" noProof="0" dirty="0"/>
              <a:t> #2</a:t>
            </a:r>
          </a:p>
          <a:p>
            <a:pPr lvl="8"/>
            <a:r>
              <a:rPr lang="nl-NL" noProof="0" dirty="0"/>
              <a:t>Bronvermelding</a:t>
            </a:r>
          </a:p>
        </p:txBody>
      </p:sp>
      <p:sp>
        <p:nvSpPr>
          <p:cNvPr id="135" name="Titel 1">
            <a:extLst>
              <a:ext uri="{FF2B5EF4-FFF2-40B4-BE49-F238E27FC236}">
                <a16:creationId xmlns:a16="http://schemas.microsoft.com/office/drawing/2014/main" id="{2CA64305-CB60-45DC-A1B3-E36C4FFC03A3}"/>
              </a:ext>
            </a:extLst>
          </p:cNvPr>
          <p:cNvSpPr>
            <a:spLocks noGrp="1"/>
          </p:cNvSpPr>
          <p:nvPr>
            <p:ph type="title" hasCustomPrompt="1"/>
          </p:nvPr>
        </p:nvSpPr>
        <p:spPr>
          <a:xfrm>
            <a:off x="6249248" y="411957"/>
            <a:ext cx="2354209" cy="539353"/>
          </a:xfrm>
        </p:spPr>
        <p:txBody>
          <a:bodyPr/>
          <a:lstStyle>
            <a:lvl1pPr>
              <a:defRPr/>
            </a:lvl1pPr>
          </a:lstStyle>
          <a:p>
            <a:r>
              <a:rPr lang="nl-NL" noProof="0" dirty="0"/>
              <a:t>Plaats titel hier, </a:t>
            </a:r>
            <a:br>
              <a:rPr lang="nl-NL" noProof="0" dirty="0"/>
            </a:br>
            <a:r>
              <a:rPr lang="nl-NL" noProof="0" dirty="0"/>
              <a:t>max. 2 regels</a:t>
            </a:r>
          </a:p>
        </p:txBody>
      </p:sp>
      <p:grpSp>
        <p:nvGrpSpPr>
          <p:cNvPr id="19" name="Group 18">
            <a:extLst>
              <a:ext uri="{FF2B5EF4-FFF2-40B4-BE49-F238E27FC236}">
                <a16:creationId xmlns:a16="http://schemas.microsoft.com/office/drawing/2014/main" id="{7F18C701-C057-4C3D-995D-6CB83E4028AA}"/>
              </a:ext>
            </a:extLst>
          </p:cNvPr>
          <p:cNvGrpSpPr/>
          <p:nvPr userDrawn="1"/>
        </p:nvGrpSpPr>
        <p:grpSpPr>
          <a:xfrm>
            <a:off x="-2" y="5088726"/>
            <a:ext cx="9143978" cy="54775"/>
            <a:chOff x="-2" y="6784967"/>
            <a:chExt cx="12191970" cy="73033"/>
          </a:xfrm>
        </p:grpSpPr>
        <p:sp>
          <p:nvSpPr>
            <p:cNvPr id="20" name="Rechthoek 77">
              <a:extLst>
                <a:ext uri="{FF2B5EF4-FFF2-40B4-BE49-F238E27FC236}">
                  <a16:creationId xmlns:a16="http://schemas.microsoft.com/office/drawing/2014/main" id="{A09D1E10-414E-4D51-AE34-3ACC84FCCAC2}"/>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1" name="Rechthoek 99">
              <a:extLst>
                <a:ext uri="{FF2B5EF4-FFF2-40B4-BE49-F238E27FC236}">
                  <a16:creationId xmlns:a16="http://schemas.microsoft.com/office/drawing/2014/main" id="{4F5466B4-E723-4001-BD4F-FD72F53A9303}"/>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2" name="Rechthoek 141">
              <a:extLst>
                <a:ext uri="{FF2B5EF4-FFF2-40B4-BE49-F238E27FC236}">
                  <a16:creationId xmlns:a16="http://schemas.microsoft.com/office/drawing/2014/main" id="{C9453527-7D3F-4417-8766-595D5C6A48EF}"/>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sp>
          <p:nvSpPr>
            <p:cNvPr id="23" name="Rechthoek 142">
              <a:extLst>
                <a:ext uri="{FF2B5EF4-FFF2-40B4-BE49-F238E27FC236}">
                  <a16:creationId xmlns:a16="http://schemas.microsoft.com/office/drawing/2014/main" id="{AAFFA5BD-20BE-4A5E-BBD1-B19F8330EE3C}"/>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a:ln>
                  <a:noFill/>
                </a:ln>
                <a:solidFill>
                  <a:prstClr val="white"/>
                </a:solidFill>
                <a:effectLst/>
                <a:uLnTx/>
                <a:uFillTx/>
                <a:latin typeface="Alwyn"/>
                <a:ea typeface="+mn-ea"/>
                <a:cs typeface="+mn-cs"/>
              </a:endParaRPr>
            </a:p>
          </p:txBody>
        </p:sp>
      </p:grpSp>
      <p:sp>
        <p:nvSpPr>
          <p:cNvPr id="25" name="Footer Placeholder 22">
            <a:extLst>
              <a:ext uri="{FF2B5EF4-FFF2-40B4-BE49-F238E27FC236}">
                <a16:creationId xmlns:a16="http://schemas.microsoft.com/office/drawing/2014/main" id="{84331CA3-AD6C-4B93-947B-B96196C2C215}"/>
              </a:ext>
            </a:extLst>
          </p:cNvPr>
          <p:cNvSpPr>
            <a:spLocks noGrp="1"/>
          </p:cNvSpPr>
          <p:nvPr>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pPr defTabSz="685800" fontAlgn="auto">
              <a:spcBef>
                <a:spcPts val="0"/>
              </a:spcBef>
              <a:spcAft>
                <a:spcPts val="0"/>
              </a:spcAft>
              <a:defRPr/>
            </a:pPr>
            <a:endParaRPr lang="nl-NL" dirty="0">
              <a:solidFill>
                <a:srgbClr val="B4AAAA"/>
              </a:solidFill>
              <a:latin typeface="Alwyn"/>
            </a:endParaRPr>
          </a:p>
        </p:txBody>
      </p:sp>
      <p:sp>
        <p:nvSpPr>
          <p:cNvPr id="13" name="Slide Number Placeholder 4">
            <a:extLst>
              <a:ext uri="{FF2B5EF4-FFF2-40B4-BE49-F238E27FC236}">
                <a16:creationId xmlns:a16="http://schemas.microsoft.com/office/drawing/2014/main" id="{F0088658-E456-426D-987F-5124ACB45861}"/>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pPr fontAlgn="auto">
              <a:buClr>
                <a:srgbClr val="575757"/>
              </a:buClr>
              <a:defRPr/>
            </a:pPr>
            <a:fld id="{1C9D8F9F-7191-4649-A2DA-476AA7168A7E}" type="slidenum">
              <a:rPr lang="nl-NL" smtClean="0">
                <a:solidFill>
                  <a:srgbClr val="840054"/>
                </a:solidFill>
              </a:rPr>
              <a:pPr fontAlgn="auto">
                <a:buClr>
                  <a:srgbClr val="575757"/>
                </a:buClr>
                <a:defRPr/>
              </a:pPr>
              <a:t>‹nr.›</a:t>
            </a:fld>
            <a:endParaRPr lang="nl-NL" dirty="0">
              <a:solidFill>
                <a:srgbClr val="840054"/>
              </a:solidFill>
            </a:endParaRPr>
          </a:p>
        </p:txBody>
      </p:sp>
    </p:spTree>
    <p:extLst>
      <p:ext uri="{BB962C8B-B14F-4D97-AF65-F5344CB8AC3E}">
        <p14:creationId xmlns:p14="http://schemas.microsoft.com/office/powerpoint/2010/main" val="3717501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ELDIA MET FOTO">
    <p:spTree>
      <p:nvGrpSpPr>
        <p:cNvPr id="1" name=""/>
        <p:cNvGrpSpPr/>
        <p:nvPr/>
      </p:nvGrpSpPr>
      <p:grpSpPr>
        <a:xfrm>
          <a:off x="0" y="0"/>
          <a:ext cx="0" cy="0"/>
          <a:chOff x="0" y="0"/>
          <a:chExt cx="0" cy="0"/>
        </a:xfrm>
      </p:grpSpPr>
      <p:sp>
        <p:nvSpPr>
          <p:cNvPr id="82" name="cover wit">
            <a:extLst>
              <a:ext uri="{FF2B5EF4-FFF2-40B4-BE49-F238E27FC236}">
                <a16:creationId xmlns:a16="http://schemas.microsoft.com/office/drawing/2014/main" id="{524933FE-F7C6-41C9-A56A-28BC0C352092}"/>
              </a:ext>
            </a:extLst>
          </p:cNvPr>
          <p:cNvSpPr/>
          <p:nvPr userDrawn="1"/>
        </p:nvSpPr>
        <p:spPr>
          <a:xfrm>
            <a:off x="0" y="4873500"/>
            <a:ext cx="9144000" cy="2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685800" rtl="0" eaLnBrk="1" fontAlgn="auto" latinLnBrk="0" hangingPunct="1">
              <a:lnSpc>
                <a:spcPct val="90000"/>
              </a:lnSpc>
              <a:spcBef>
                <a:spcPts val="150"/>
              </a:spcBef>
              <a:spcAft>
                <a:spcPts val="150"/>
              </a:spcAft>
              <a:buClrTx/>
              <a:buSzTx/>
              <a:buFontTx/>
              <a:buNone/>
              <a:tabLst/>
              <a:defRPr/>
            </a:pPr>
            <a:endParaRPr kumimoji="0" lang="nl-NL" sz="1200" b="0" i="0" u="none" strike="noStrike" kern="1200" cap="none" spc="0" normalizeH="0" baseline="0" noProof="0" dirty="0" err="1">
              <a:ln>
                <a:noFill/>
              </a:ln>
              <a:solidFill>
                <a:prstClr val="white"/>
              </a:solidFill>
              <a:effectLst/>
              <a:uLnTx/>
              <a:uFillTx/>
              <a:latin typeface="Alwyn"/>
              <a:ea typeface="+mn-ea"/>
              <a:cs typeface="+mn-cs"/>
            </a:endParaRPr>
          </a:p>
        </p:txBody>
      </p:sp>
      <p:sp>
        <p:nvSpPr>
          <p:cNvPr id="39" name="Picture Placeholder 37">
            <a:extLst>
              <a:ext uri="{FF2B5EF4-FFF2-40B4-BE49-F238E27FC236}">
                <a16:creationId xmlns:a16="http://schemas.microsoft.com/office/drawing/2014/main" id="{5242D2B4-C524-4048-B671-679A0AC20F0C}"/>
              </a:ext>
            </a:extLst>
          </p:cNvPr>
          <p:cNvSpPr>
            <a:spLocks noGrp="1"/>
          </p:cNvSpPr>
          <p:nvPr>
            <p:ph type="pic" sz="quarter" idx="17" hasCustomPrompt="1"/>
          </p:nvPr>
        </p:nvSpPr>
        <p:spPr>
          <a:xfrm>
            <a:off x="5334000" y="1"/>
            <a:ext cx="3810001" cy="5143500"/>
          </a:xfrm>
          <a:solidFill>
            <a:schemeClr val="bg1">
              <a:lumMod val="95000"/>
            </a:schemeClr>
          </a:solidFill>
        </p:spPr>
        <p:txBody>
          <a:bodyPr vert="horz" wrap="square" lIns="0" tIns="180000" rIns="0" bIns="0" rtlCol="0" anchor="ctr" anchorCtr="0">
            <a:noAutofit/>
          </a:bodyPr>
          <a:lstStyle>
            <a:lvl1pPr>
              <a:defRPr lang="nl-NL" sz="900" i="1">
                <a:solidFill>
                  <a:schemeClr val="bg1">
                    <a:lumMod val="50000"/>
                  </a:schemeClr>
                </a:solidFill>
              </a:defRPr>
            </a:lvl1pPr>
          </a:lstStyle>
          <a:p>
            <a:pPr marL="0" lvl="0" indent="0" algn="ctr">
              <a:spcBef>
                <a:spcPts val="0"/>
              </a:spcBef>
              <a:spcAft>
                <a:spcPts val="0"/>
              </a:spcAft>
              <a:buNone/>
            </a:pPr>
            <a:r>
              <a:rPr lang="nl-NL" dirty="0"/>
              <a:t>Selecteer dit kader, ga naar de tab ‘Slidebuilder’, klik op ‘Afbeeldingen’, selecteer de gewenste afbeelding en klik op ‘Invoegen’.</a:t>
            </a:r>
          </a:p>
        </p:txBody>
      </p:sp>
      <p:sp>
        <p:nvSpPr>
          <p:cNvPr id="13" name="Ondertitel 2">
            <a:extLst>
              <a:ext uri="{FF2B5EF4-FFF2-40B4-BE49-F238E27FC236}">
                <a16:creationId xmlns:a16="http://schemas.microsoft.com/office/drawing/2014/main" id="{91FFC8FE-FB86-4A14-BE94-53A09BC0C8A6}"/>
              </a:ext>
            </a:extLst>
          </p:cNvPr>
          <p:cNvSpPr>
            <a:spLocks noGrp="1"/>
          </p:cNvSpPr>
          <p:nvPr>
            <p:ph type="subTitle" idx="14" hasCustomPrompt="1"/>
          </p:nvPr>
        </p:nvSpPr>
        <p:spPr>
          <a:xfrm>
            <a:off x="540000" y="1899310"/>
            <a:ext cx="4031996" cy="747540"/>
          </a:xfrm>
          <a:prstGeom prst="rect">
            <a:avLst/>
          </a:prstGeom>
          <a:noFill/>
        </p:spPr>
        <p:txBody>
          <a:bodyPr wrap="square" lIns="0" rIns="0" anchor="t"/>
          <a:lstStyle>
            <a:lvl1pPr marL="0" indent="0" algn="l">
              <a:lnSpc>
                <a:spcPct val="100000"/>
              </a:lnSpc>
              <a:buNone/>
              <a:defRPr sz="15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Subtitel / naam spreker</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40001" y="546981"/>
            <a:ext cx="4031996" cy="1215144"/>
          </a:xfrm>
        </p:spPr>
        <p:txBody>
          <a:bodyPr wrap="square" anchor="b">
            <a:normAutofit/>
          </a:bodyPr>
          <a:lstStyle>
            <a:lvl1pPr>
              <a:lnSpc>
                <a:spcPct val="90000"/>
              </a:lnSpc>
              <a:defRPr sz="2400">
                <a:solidFill>
                  <a:schemeClr val="accent1"/>
                </a:solidFill>
              </a:defRPr>
            </a:lvl1pPr>
          </a:lstStyle>
          <a:p>
            <a:r>
              <a:rPr lang="en-GB" dirty="0"/>
              <a:t>TITELDIA MET FOTO</a:t>
            </a:r>
          </a:p>
        </p:txBody>
      </p:sp>
      <p:grpSp>
        <p:nvGrpSpPr>
          <p:cNvPr id="55" name="GRID" hidden="1">
            <a:extLst>
              <a:ext uri="{FF2B5EF4-FFF2-40B4-BE49-F238E27FC236}">
                <a16:creationId xmlns:a16="http://schemas.microsoft.com/office/drawing/2014/main" id="{F5AF6E74-5EEE-4818-9B44-2B52129F860E}"/>
              </a:ext>
            </a:extLst>
          </p:cNvPr>
          <p:cNvGrpSpPr/>
          <p:nvPr userDrawn="1"/>
        </p:nvGrpSpPr>
        <p:grpSpPr>
          <a:xfrm>
            <a:off x="-473557" y="-471488"/>
            <a:ext cx="9917594" cy="5943600"/>
            <a:chOff x="-631410" y="-628650"/>
            <a:chExt cx="13223459" cy="7924800"/>
          </a:xfrm>
        </p:grpSpPr>
        <p:grpSp>
          <p:nvGrpSpPr>
            <p:cNvPr id="33" name="grid">
              <a:extLst>
                <a:ext uri="{FF2B5EF4-FFF2-40B4-BE49-F238E27FC236}">
                  <a16:creationId xmlns:a16="http://schemas.microsoft.com/office/drawing/2014/main" id="{DA08C2C2-EA49-49BD-B465-C7FA96E310AE}"/>
                </a:ext>
              </a:extLst>
            </p:cNvPr>
            <p:cNvGrpSpPr/>
            <p:nvPr userDrawn="1"/>
          </p:nvGrpSpPr>
          <p:grpSpPr>
            <a:xfrm>
              <a:off x="-476250" y="-628650"/>
              <a:ext cx="13068299" cy="7924800"/>
              <a:chOff x="-476250" y="-628650"/>
              <a:chExt cx="13068299" cy="7924800"/>
            </a:xfrm>
          </p:grpSpPr>
          <p:grpSp>
            <p:nvGrpSpPr>
              <p:cNvPr id="29" name="Group 28">
                <a:extLst>
                  <a:ext uri="{FF2B5EF4-FFF2-40B4-BE49-F238E27FC236}">
                    <a16:creationId xmlns:a16="http://schemas.microsoft.com/office/drawing/2014/main" id="{4266F659-481B-4C0F-A357-EF90247C3319}"/>
                  </a:ext>
                </a:extLst>
              </p:cNvPr>
              <p:cNvGrpSpPr/>
              <p:nvPr userDrawn="1"/>
            </p:nvGrpSpPr>
            <p:grpSpPr>
              <a:xfrm>
                <a:off x="0" y="-628650"/>
                <a:ext cx="12192000" cy="7924800"/>
                <a:chOff x="0" y="-3263900"/>
                <a:chExt cx="12192000" cy="15316200"/>
              </a:xfrm>
            </p:grpSpPr>
            <p:cxnSp>
              <p:nvCxnSpPr>
                <p:cNvPr id="12" name="Straight Connector 11">
                  <a:extLst>
                    <a:ext uri="{FF2B5EF4-FFF2-40B4-BE49-F238E27FC236}">
                      <a16:creationId xmlns:a16="http://schemas.microsoft.com/office/drawing/2014/main" id="{B1F7CB67-A561-4D18-8D8A-20CF3A12FA00}"/>
                    </a:ext>
                  </a:extLst>
                </p:cNvPr>
                <p:cNvCxnSpPr>
                  <a:cxnSpLocks/>
                </p:cNvCxnSpPr>
                <p:nvPr userDrawn="1"/>
              </p:nvCxnSpPr>
              <p:spPr>
                <a:xfrm rot="5400000">
                  <a:off x="45339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1D3B068-6B3A-4C28-8AD9-F3D1B7FD60DE}"/>
                    </a:ext>
                  </a:extLst>
                </p:cNvPr>
                <p:cNvCxnSpPr>
                  <a:cxnSpLocks/>
                </p:cNvCxnSpPr>
                <p:nvPr userDrawn="1"/>
              </p:nvCxnSpPr>
              <p:spPr>
                <a:xfrm rot="5400000">
                  <a:off x="-7658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DA56B8-D55C-4D9B-B020-E00E89A78A90}"/>
                    </a:ext>
                  </a:extLst>
                </p:cNvPr>
                <p:cNvCxnSpPr>
                  <a:cxnSpLocks/>
                </p:cNvCxnSpPr>
                <p:nvPr userDrawn="1"/>
              </p:nvCxnSpPr>
              <p:spPr>
                <a:xfrm rot="5400000">
                  <a:off x="-3594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2CB8449-AB36-44EB-82EB-B4649EE4C128}"/>
                    </a:ext>
                  </a:extLst>
                </p:cNvPr>
                <p:cNvCxnSpPr>
                  <a:cxnSpLocks/>
                </p:cNvCxnSpPr>
                <p:nvPr userDrawn="1"/>
              </p:nvCxnSpPr>
              <p:spPr>
                <a:xfrm rot="5400000">
                  <a:off x="4699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A805E0A-04F4-431E-AEEC-6EF35A408374}"/>
                    </a:ext>
                  </a:extLst>
                </p:cNvPr>
                <p:cNvCxnSpPr>
                  <a:cxnSpLocks/>
                </p:cNvCxnSpPr>
                <p:nvPr userDrawn="1"/>
              </p:nvCxnSpPr>
              <p:spPr>
                <a:xfrm rot="5400000">
                  <a:off x="-1562100" y="43942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79DA89F-A7C5-490B-A6B1-3B8061A4A757}"/>
                    </a:ext>
                  </a:extLst>
                </p:cNvPr>
                <p:cNvCxnSpPr>
                  <a:cxnSpLocks/>
                </p:cNvCxnSpPr>
                <p:nvPr userDrawn="1"/>
              </p:nvCxnSpPr>
              <p:spPr>
                <a:xfrm rot="5400000">
                  <a:off x="-6923582" y="4394200"/>
                  <a:ext cx="153162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8702AB20-819C-420F-83A8-BC05FFF8950A}"/>
                  </a:ext>
                </a:extLst>
              </p:cNvPr>
              <p:cNvCxnSpPr>
                <a:cxnSpLocks/>
              </p:cNvCxnSpPr>
              <p:nvPr userDrawn="1"/>
            </p:nvCxnSpPr>
            <p:spPr>
              <a:xfrm>
                <a:off x="7112000" y="-590550"/>
                <a:ext cx="0" cy="788670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B3A6A71-E12D-4796-836B-AFE8C5D843DF}"/>
                  </a:ext>
                </a:extLst>
              </p:cNvPr>
              <p:cNvGrpSpPr/>
              <p:nvPr userDrawn="1"/>
            </p:nvGrpSpPr>
            <p:grpSpPr>
              <a:xfrm>
                <a:off x="-476250" y="0"/>
                <a:ext cx="13068299" cy="6858000"/>
                <a:chOff x="-1333500" y="0"/>
                <a:chExt cx="15316200" cy="6858000"/>
              </a:xfrm>
            </p:grpSpPr>
            <p:cxnSp>
              <p:nvCxnSpPr>
                <p:cNvPr id="8" name="Straight Connector 7">
                  <a:extLst>
                    <a:ext uri="{FF2B5EF4-FFF2-40B4-BE49-F238E27FC236}">
                      <a16:creationId xmlns:a16="http://schemas.microsoft.com/office/drawing/2014/main" id="{A3F14CAA-D771-47C6-BD9D-D66B2D773F50}"/>
                    </a:ext>
                  </a:extLst>
                </p:cNvPr>
                <p:cNvCxnSpPr>
                  <a:cxnSpLocks/>
                </p:cNvCxnSpPr>
                <p:nvPr userDrawn="1"/>
              </p:nvCxnSpPr>
              <p:spPr>
                <a:xfrm>
                  <a:off x="-1333500" y="6858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D73AD24-3D0A-4771-9324-EAA09A1F9B3C}"/>
                    </a:ext>
                  </a:extLst>
                </p:cNvPr>
                <p:cNvCxnSpPr>
                  <a:cxnSpLocks/>
                </p:cNvCxnSpPr>
                <p:nvPr userDrawn="1"/>
              </p:nvCxnSpPr>
              <p:spPr>
                <a:xfrm>
                  <a:off x="-1333500" y="4572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8913F79-0DA8-44F6-9BB3-1E3136B4C9BC}"/>
                    </a:ext>
                  </a:extLst>
                </p:cNvPr>
                <p:cNvCxnSpPr>
                  <a:cxnSpLocks/>
                </p:cNvCxnSpPr>
                <p:nvPr userDrawn="1"/>
              </p:nvCxnSpPr>
              <p:spPr>
                <a:xfrm>
                  <a:off x="-1333500" y="228600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4C4DA0-7B8A-4822-B30E-3D989BAE53AE}"/>
                    </a:ext>
                  </a:extLst>
                </p:cNvPr>
                <p:cNvCxnSpPr>
                  <a:cxnSpLocks/>
                </p:cNvCxnSpPr>
                <p:nvPr userDrawn="1"/>
              </p:nvCxnSpPr>
              <p:spPr>
                <a:xfrm>
                  <a:off x="-1333500" y="0"/>
                  <a:ext cx="15316200"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cxnSp>
          <p:nvCxnSpPr>
            <p:cNvPr id="53" name="Straight Connector 52">
              <a:extLst>
                <a:ext uri="{FF2B5EF4-FFF2-40B4-BE49-F238E27FC236}">
                  <a16:creationId xmlns:a16="http://schemas.microsoft.com/office/drawing/2014/main" id="{C5344A97-FCED-4EF2-BCED-3C1D3353630F}"/>
                </a:ext>
              </a:extLst>
            </p:cNvPr>
            <p:cNvCxnSpPr>
              <a:cxnSpLocks/>
            </p:cNvCxnSpPr>
            <p:nvPr userDrawn="1"/>
          </p:nvCxnSpPr>
          <p:spPr>
            <a:xfrm>
              <a:off x="-631410" y="613800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9E85A1D-A55A-4FDA-A494-87323AC2F958}"/>
                </a:ext>
              </a:extLst>
            </p:cNvPr>
            <p:cNvCxnSpPr>
              <a:cxnSpLocks/>
            </p:cNvCxnSpPr>
            <p:nvPr userDrawn="1"/>
          </p:nvCxnSpPr>
          <p:spPr>
            <a:xfrm>
              <a:off x="-631410" y="72000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sp>
        <p:nvSpPr>
          <p:cNvPr id="27" name="Rechthoek: afgeronde hoeken 6">
            <a:extLst>
              <a:ext uri="{FF2B5EF4-FFF2-40B4-BE49-F238E27FC236}">
                <a16:creationId xmlns:a16="http://schemas.microsoft.com/office/drawing/2014/main" id="{7422085D-07E9-4846-A6BD-C8621776425B}"/>
              </a:ext>
            </a:extLst>
          </p:cNvPr>
          <p:cNvSpPr/>
          <p:nvPr userDrawn="1"/>
        </p:nvSpPr>
        <p:spPr>
          <a:xfrm>
            <a:off x="548878" y="-351000"/>
            <a:ext cx="8046245" cy="22643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54000" rIns="0" bIns="5400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800" b="0" i="0" u="none" strike="noStrike" kern="1200" cap="all" spc="0" normalizeH="0" baseline="0" noProof="0" dirty="0" err="1">
                <a:ln>
                  <a:noFill/>
                </a:ln>
                <a:solidFill>
                  <a:srgbClr val="840054"/>
                </a:solidFill>
                <a:effectLst/>
                <a:uLnTx/>
                <a:uFillTx/>
                <a:latin typeface="Alwyn"/>
                <a:ea typeface="+mn-ea"/>
                <a:cs typeface="+mn-cs"/>
              </a:rPr>
              <a:t>Titeldia</a:t>
            </a:r>
            <a:r>
              <a:rPr kumimoji="0" lang="nl-NL" sz="1800" b="0" i="0" u="none" strike="noStrike" kern="1200" cap="all" spc="0" normalizeH="0" baseline="0" noProof="0" dirty="0">
                <a:ln>
                  <a:noFill/>
                </a:ln>
                <a:solidFill>
                  <a:srgbClr val="840054"/>
                </a:solidFill>
                <a:effectLst/>
                <a:uLnTx/>
                <a:uFillTx/>
                <a:latin typeface="Alwyn"/>
                <a:ea typeface="+mn-ea"/>
                <a:cs typeface="+mn-cs"/>
              </a:rPr>
              <a:t> wit - met foto</a:t>
            </a:r>
          </a:p>
        </p:txBody>
      </p:sp>
      <p:sp>
        <p:nvSpPr>
          <p:cNvPr id="36" name="Tijdelijke aanduiding voor datum 3">
            <a:extLst>
              <a:ext uri="{FF2B5EF4-FFF2-40B4-BE49-F238E27FC236}">
                <a16:creationId xmlns:a16="http://schemas.microsoft.com/office/drawing/2014/main" id="{87EAB851-2A45-4BB0-BF23-DF4EFEA27414}"/>
              </a:ext>
            </a:extLst>
          </p:cNvPr>
          <p:cNvSpPr>
            <a:spLocks noGrp="1"/>
          </p:cNvSpPr>
          <p:nvPr>
            <p:ph type="dt" sz="half" idx="10"/>
          </p:nvPr>
        </p:nvSpPr>
        <p:spPr>
          <a:xfrm>
            <a:off x="6429375" y="4774822"/>
            <a:ext cx="2547393" cy="216000"/>
          </a:xfrm>
          <a:prstGeom prst="rect">
            <a:avLst/>
          </a:prstGeom>
        </p:spPr>
        <p:txBody>
          <a:bodyPr lIns="0" tIns="0" rIns="0" bIns="0" anchor="ctr"/>
          <a:lstStyle>
            <a:lvl1pPr algn="r">
              <a:defRPr sz="1500">
                <a:solidFill>
                  <a:schemeClr val="bg1"/>
                </a:solidFill>
              </a:defRPr>
            </a:lvl1pPr>
          </a:lstStyle>
          <a:p>
            <a:pPr defTabSz="685800" fontAlgn="auto">
              <a:spcBef>
                <a:spcPts val="0"/>
              </a:spcBef>
              <a:spcAft>
                <a:spcPts val="0"/>
              </a:spcAft>
              <a:defRPr/>
            </a:pPr>
            <a:endParaRPr lang="nl-NL" dirty="0">
              <a:solidFill>
                <a:prstClr val="white"/>
              </a:solidFill>
              <a:latin typeface="Alwyn"/>
            </a:endParaRPr>
          </a:p>
        </p:txBody>
      </p:sp>
      <p:pic>
        <p:nvPicPr>
          <p:cNvPr id="81" name="Graphic 80">
            <a:extLst>
              <a:ext uri="{FF2B5EF4-FFF2-40B4-BE49-F238E27FC236}">
                <a16:creationId xmlns:a16="http://schemas.microsoft.com/office/drawing/2014/main" id="{A5031DDE-7BE5-4573-B6F0-72986B9D5557}"/>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542116" y="4137802"/>
            <a:ext cx="2308241" cy="473189"/>
          </a:xfrm>
          <a:prstGeom prst="rect">
            <a:avLst/>
          </a:prstGeom>
        </p:spPr>
      </p:pic>
    </p:spTree>
    <p:extLst>
      <p:ext uri="{BB962C8B-B14F-4D97-AF65-F5344CB8AC3E}">
        <p14:creationId xmlns:p14="http://schemas.microsoft.com/office/powerpoint/2010/main" val="220525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47" Type="http://schemas.openxmlformats.org/officeDocument/2006/relationships/image" Target="NUL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7.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47" Type="http://schemas.openxmlformats.org/officeDocument/2006/relationships/image" Target="NULL"/><Relationship Id="rId2" Type="http://schemas.openxmlformats.org/officeDocument/2006/relationships/theme" Target="../theme/theme3.xml"/><Relationship Id="rId1"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702" r:id="rId2"/>
    <p:sldLayoutId id="2147483690" r:id="rId3"/>
    <p:sldLayoutId id="2147483683" r:id="rId4"/>
    <p:sldLayoutId id="2147483691" r:id="rId5"/>
    <p:sldLayoutId id="2147483693" r:id="rId6"/>
    <p:sldLayoutId id="2147483692" r:id="rId7"/>
    <p:sldLayoutId id="2147483674" r:id="rId8"/>
    <p:sldLayoutId id="2147483685" r:id="rId9"/>
    <p:sldLayoutId id="2147483704" r:id="rId10"/>
    <p:sldLayoutId id="2147483705" r:id="rId11"/>
    <p:sldLayoutId id="2147483703" r:id="rId12"/>
    <p:sldLayoutId id="2147483689" r:id="rId13"/>
    <p:sldLayoutId id="2147483688" r:id="rId14"/>
    <p:sldLayoutId id="2147483675" r:id="rId15"/>
    <p:sldLayoutId id="2147483684" r:id="rId16"/>
    <p:sldLayoutId id="2147483686" r:id="rId17"/>
    <p:sldLayoutId id="2147483687" r:id="rId18"/>
    <p:sldLayoutId id="2147483698" r:id="rId19"/>
    <p:sldLayoutId id="2147483700" r:id="rId20"/>
    <p:sldLayoutId id="2147483701" r:id="rId21"/>
    <p:sldLayoutId id="2147483695" r:id="rId22"/>
    <p:sldLayoutId id="2147483671" r:id="rId23"/>
    <p:sldLayoutId id="2147483673" r:id="rId24"/>
    <p:sldLayoutId id="2147483672" r:id="rId25"/>
    <p:sldLayoutId id="2147483749" r:id="rId26"/>
    <p:sldLayoutId id="2147483750" r:id="rId27"/>
    <p:sldLayoutId id="2147483751" r:id="rId28"/>
    <p:sldLayoutId id="2147483752" r:id="rId29"/>
    <p:sldLayoutId id="2147483753" r:id="rId30"/>
    <p:sldLayoutId id="2147483754" r:id="rId31"/>
    <p:sldLayoutId id="2147483755" r:id="rId32"/>
    <p:sldLayoutId id="2147483756" r:id="rId33"/>
    <p:sldLayoutId id="2147483757" r:id="rId34"/>
    <p:sldLayoutId id="2147483758" r:id="rId35"/>
    <p:sldLayoutId id="2147483759" r:id="rId36"/>
    <p:sldLayoutId id="2147483760" r:id="rId37"/>
    <p:sldLayoutId id="2147483761" r:id="rId38"/>
    <p:sldLayoutId id="2147483762"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rtl="0" eaLnBrk="1" fontAlgn="base" hangingPunct="1">
        <a:lnSpc>
          <a:spcPct val="95000"/>
        </a:lnSpc>
        <a:spcBef>
          <a:spcPct val="0"/>
        </a:spcBef>
        <a:spcAft>
          <a:spcPct val="0"/>
        </a:spcAft>
        <a:defRPr sz="2000" b="1">
          <a:solidFill>
            <a:schemeClr val="hlink"/>
          </a:solidFill>
          <a:latin typeface="+mj-lt"/>
          <a:ea typeface="+mj-ea"/>
          <a:cs typeface="+mj-cs"/>
        </a:defRPr>
      </a:lvl1pPr>
      <a:lvl2pPr algn="l" rtl="0" eaLnBrk="1" fontAlgn="base" hangingPunct="1">
        <a:lnSpc>
          <a:spcPct val="95000"/>
        </a:lnSpc>
        <a:spcBef>
          <a:spcPct val="0"/>
        </a:spcBef>
        <a:spcAft>
          <a:spcPct val="0"/>
        </a:spcAft>
        <a:defRPr sz="2000" b="1">
          <a:solidFill>
            <a:schemeClr val="hlink"/>
          </a:solidFill>
          <a:latin typeface="Arial" charset="0"/>
        </a:defRPr>
      </a:lvl2pPr>
      <a:lvl3pPr algn="l" rtl="0" eaLnBrk="1" fontAlgn="base" hangingPunct="1">
        <a:lnSpc>
          <a:spcPct val="95000"/>
        </a:lnSpc>
        <a:spcBef>
          <a:spcPct val="0"/>
        </a:spcBef>
        <a:spcAft>
          <a:spcPct val="0"/>
        </a:spcAft>
        <a:defRPr sz="2000" b="1">
          <a:solidFill>
            <a:schemeClr val="hlink"/>
          </a:solidFill>
          <a:latin typeface="Arial" charset="0"/>
        </a:defRPr>
      </a:lvl3pPr>
      <a:lvl4pPr algn="l" rtl="0" eaLnBrk="1" fontAlgn="base" hangingPunct="1">
        <a:lnSpc>
          <a:spcPct val="95000"/>
        </a:lnSpc>
        <a:spcBef>
          <a:spcPct val="0"/>
        </a:spcBef>
        <a:spcAft>
          <a:spcPct val="0"/>
        </a:spcAft>
        <a:defRPr sz="2000" b="1">
          <a:solidFill>
            <a:schemeClr val="hlink"/>
          </a:solidFill>
          <a:latin typeface="Arial" charset="0"/>
        </a:defRPr>
      </a:lvl4pPr>
      <a:lvl5pPr algn="l" rtl="0" eaLnBrk="1" fontAlgn="base" hangingPunct="1">
        <a:lnSpc>
          <a:spcPct val="95000"/>
        </a:lnSpc>
        <a:spcBef>
          <a:spcPct val="0"/>
        </a:spcBef>
        <a:spcAft>
          <a:spcPct val="0"/>
        </a:spcAft>
        <a:defRPr sz="2000" b="1">
          <a:solidFill>
            <a:schemeClr val="hlink"/>
          </a:solidFill>
          <a:latin typeface="Arial" charset="0"/>
        </a:defRPr>
      </a:lvl5pPr>
      <a:lvl6pPr marL="389626" algn="l" rtl="0" eaLnBrk="1" fontAlgn="base" hangingPunct="1">
        <a:lnSpc>
          <a:spcPct val="95000"/>
        </a:lnSpc>
        <a:spcBef>
          <a:spcPct val="0"/>
        </a:spcBef>
        <a:spcAft>
          <a:spcPct val="0"/>
        </a:spcAft>
        <a:defRPr sz="2000" b="1">
          <a:solidFill>
            <a:schemeClr val="hlink"/>
          </a:solidFill>
          <a:latin typeface="Arial" charset="0"/>
        </a:defRPr>
      </a:lvl6pPr>
      <a:lvl7pPr marL="779252" algn="l" rtl="0" eaLnBrk="1" fontAlgn="base" hangingPunct="1">
        <a:lnSpc>
          <a:spcPct val="95000"/>
        </a:lnSpc>
        <a:spcBef>
          <a:spcPct val="0"/>
        </a:spcBef>
        <a:spcAft>
          <a:spcPct val="0"/>
        </a:spcAft>
        <a:defRPr sz="2000" b="1">
          <a:solidFill>
            <a:schemeClr val="hlink"/>
          </a:solidFill>
          <a:latin typeface="Arial" charset="0"/>
        </a:defRPr>
      </a:lvl7pPr>
      <a:lvl8pPr marL="1168878" algn="l" rtl="0" eaLnBrk="1" fontAlgn="base" hangingPunct="1">
        <a:lnSpc>
          <a:spcPct val="95000"/>
        </a:lnSpc>
        <a:spcBef>
          <a:spcPct val="0"/>
        </a:spcBef>
        <a:spcAft>
          <a:spcPct val="0"/>
        </a:spcAft>
        <a:defRPr sz="2000" b="1">
          <a:solidFill>
            <a:schemeClr val="hlink"/>
          </a:solidFill>
          <a:latin typeface="Arial" charset="0"/>
        </a:defRPr>
      </a:lvl8pPr>
      <a:lvl9pPr marL="1558503" algn="l" rtl="0" eaLnBrk="1" fontAlgn="base" hangingPunct="1">
        <a:lnSpc>
          <a:spcPct val="95000"/>
        </a:lnSpc>
        <a:spcBef>
          <a:spcPct val="0"/>
        </a:spcBef>
        <a:spcAft>
          <a:spcPct val="0"/>
        </a:spcAft>
        <a:defRPr sz="2000" b="1">
          <a:solidFill>
            <a:schemeClr val="hlink"/>
          </a:solidFill>
          <a:latin typeface="Arial" charset="0"/>
        </a:defRPr>
      </a:lvl9pPr>
    </p:titleStyle>
    <p:bodyStyle>
      <a:lvl1pPr algn="l" rtl="0" eaLnBrk="1" fontAlgn="base" hangingPunct="1">
        <a:lnSpc>
          <a:spcPct val="110000"/>
        </a:lnSpc>
        <a:spcBef>
          <a:spcPct val="0"/>
        </a:spcBef>
        <a:spcAft>
          <a:spcPct val="30000"/>
        </a:spcAft>
        <a:defRPr sz="1400">
          <a:solidFill>
            <a:schemeClr val="tx1"/>
          </a:solidFill>
          <a:latin typeface="+mn-lt"/>
          <a:ea typeface="+mn-ea"/>
          <a:cs typeface="+mn-cs"/>
        </a:defRPr>
      </a:lvl1pPr>
      <a:lvl2pPr marL="225929" indent="-224576" algn="l" rtl="0" eaLnBrk="1" fontAlgn="base" hangingPunct="1">
        <a:lnSpc>
          <a:spcPts val="1790"/>
        </a:lnSpc>
        <a:spcBef>
          <a:spcPct val="0"/>
        </a:spcBef>
        <a:spcAft>
          <a:spcPct val="0"/>
        </a:spcAft>
        <a:buSzPct val="150000"/>
        <a:buChar char="•"/>
        <a:defRPr sz="1400">
          <a:solidFill>
            <a:schemeClr val="tx1"/>
          </a:solidFill>
          <a:latin typeface="+mn-lt"/>
        </a:defRPr>
      </a:lvl2pPr>
      <a:lvl3pPr marL="458623" indent="-231341" algn="l" rtl="0" eaLnBrk="1" fontAlgn="base" hangingPunct="1">
        <a:lnSpc>
          <a:spcPts val="1790"/>
        </a:lnSpc>
        <a:spcBef>
          <a:spcPct val="0"/>
        </a:spcBef>
        <a:spcAft>
          <a:spcPct val="0"/>
        </a:spcAft>
        <a:buFont typeface="Arial" charset="0"/>
        <a:buChar char="−"/>
        <a:defRPr sz="1400">
          <a:solidFill>
            <a:schemeClr val="tx1"/>
          </a:solidFill>
          <a:latin typeface="+mn-lt"/>
        </a:defRPr>
      </a:lvl3pPr>
      <a:lvl4pPr marL="691316" indent="-231341" algn="l" rtl="0" eaLnBrk="1" fontAlgn="base" hangingPunct="1">
        <a:lnSpc>
          <a:spcPts val="1790"/>
        </a:lnSpc>
        <a:spcBef>
          <a:spcPct val="0"/>
        </a:spcBef>
        <a:spcAft>
          <a:spcPct val="0"/>
        </a:spcAft>
        <a:buChar char="•"/>
        <a:defRPr sz="1400">
          <a:solidFill>
            <a:schemeClr val="tx1"/>
          </a:solidFill>
          <a:latin typeface="+mn-lt"/>
        </a:defRPr>
      </a:lvl4pPr>
      <a:lvl5pPr marL="917244" indent="-224576" algn="l" rtl="0" eaLnBrk="1" fontAlgn="base" hangingPunct="1">
        <a:lnSpc>
          <a:spcPts val="1790"/>
        </a:lnSpc>
        <a:spcBef>
          <a:spcPct val="0"/>
        </a:spcBef>
        <a:spcAft>
          <a:spcPct val="0"/>
        </a:spcAft>
        <a:buFont typeface="Arial" charset="0"/>
        <a:buChar char="·"/>
        <a:defRPr sz="1400">
          <a:solidFill>
            <a:schemeClr val="tx1"/>
          </a:solidFill>
          <a:latin typeface="+mn-lt"/>
        </a:defRPr>
      </a:lvl5pPr>
      <a:lvl6pPr marL="1306870" indent="-224576" algn="l" rtl="0" eaLnBrk="1" fontAlgn="base" hangingPunct="1">
        <a:lnSpc>
          <a:spcPts val="1790"/>
        </a:lnSpc>
        <a:spcBef>
          <a:spcPct val="0"/>
        </a:spcBef>
        <a:spcAft>
          <a:spcPct val="0"/>
        </a:spcAft>
        <a:buFont typeface="Arial" charset="0"/>
        <a:buChar char="·"/>
        <a:defRPr sz="1400">
          <a:solidFill>
            <a:schemeClr val="tx1"/>
          </a:solidFill>
          <a:latin typeface="+mn-lt"/>
        </a:defRPr>
      </a:lvl6pPr>
      <a:lvl7pPr marL="1696496" indent="-224576" algn="l" rtl="0" eaLnBrk="1" fontAlgn="base" hangingPunct="1">
        <a:lnSpc>
          <a:spcPts val="1790"/>
        </a:lnSpc>
        <a:spcBef>
          <a:spcPct val="0"/>
        </a:spcBef>
        <a:spcAft>
          <a:spcPct val="0"/>
        </a:spcAft>
        <a:buFont typeface="Arial" charset="0"/>
        <a:buChar char="·"/>
        <a:defRPr sz="1400">
          <a:solidFill>
            <a:schemeClr val="tx1"/>
          </a:solidFill>
          <a:latin typeface="+mn-lt"/>
        </a:defRPr>
      </a:lvl7pPr>
      <a:lvl8pPr marL="2086122" indent="-224576" algn="l" rtl="0" eaLnBrk="1" fontAlgn="base" hangingPunct="1">
        <a:lnSpc>
          <a:spcPts val="1790"/>
        </a:lnSpc>
        <a:spcBef>
          <a:spcPct val="0"/>
        </a:spcBef>
        <a:spcAft>
          <a:spcPct val="0"/>
        </a:spcAft>
        <a:buFont typeface="Arial" charset="0"/>
        <a:buChar char="·"/>
        <a:defRPr sz="1400">
          <a:solidFill>
            <a:schemeClr val="tx1"/>
          </a:solidFill>
          <a:latin typeface="+mn-lt"/>
        </a:defRPr>
      </a:lvl8pPr>
      <a:lvl9pPr marL="2475748" indent="-224576" algn="l" rtl="0" eaLnBrk="1" fontAlgn="base" hangingPunct="1">
        <a:lnSpc>
          <a:spcPts val="1790"/>
        </a:lnSpc>
        <a:spcBef>
          <a:spcPct val="0"/>
        </a:spcBef>
        <a:spcAft>
          <a:spcPct val="0"/>
        </a:spcAft>
        <a:buFont typeface="Arial" charset="0"/>
        <a:buChar char="·"/>
        <a:defRPr sz="1400">
          <a:solidFill>
            <a:schemeClr val="tx1"/>
          </a:solidFill>
          <a:latin typeface="+mn-lt"/>
        </a:defRPr>
      </a:lvl9pPr>
    </p:bodyStyle>
    <p:otherStyle>
      <a:defPPr>
        <a:defRPr lang="nl-NL"/>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539999" y="405000"/>
            <a:ext cx="8063100" cy="540000"/>
          </a:xfrm>
          <a:prstGeom prst="rect">
            <a:avLst/>
          </a:prstGeom>
        </p:spPr>
        <p:txBody>
          <a:bodyPr vert="horz" lIns="0" tIns="0" rIns="0" bIns="0" rtlCol="0" anchor="t">
            <a:noAutofit/>
          </a:bodyPr>
          <a:lstStyle/>
          <a:p>
            <a:r>
              <a:rPr lang="nl-NL" dirty="0"/>
              <a:t>Titel</a:t>
            </a:r>
            <a:br>
              <a:rPr lang="nl-NL" dirty="0"/>
            </a:br>
            <a:r>
              <a:rPr lang="nl-NL" dirty="0"/>
              <a:t>max. 2 regels</a:t>
            </a:r>
            <a:endParaRPr lang="nl-NL" noProof="0" dirty="0"/>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540000" y="1161000"/>
            <a:ext cx="8063100" cy="3192852"/>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Sub-bullet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a:t>
            </a:r>
          </a:p>
          <a:p>
            <a:pPr lvl="5"/>
            <a:r>
              <a:rPr lang="nl-NL" noProof="0" dirty="0"/>
              <a:t>Numerieke bullet</a:t>
            </a:r>
          </a:p>
          <a:p>
            <a:pPr lvl="6"/>
            <a:r>
              <a:rPr lang="nl-NL" noProof="0" dirty="0"/>
              <a:t>Alfabetische bullet</a:t>
            </a:r>
          </a:p>
          <a:p>
            <a:pPr lvl="7"/>
            <a:r>
              <a:rPr lang="nl-NL" noProof="0" dirty="0"/>
              <a:t>Sub-bullet</a:t>
            </a:r>
          </a:p>
          <a:p>
            <a:pPr lvl="8"/>
            <a:r>
              <a:rPr lang="nl-NL" noProof="0" dirty="0"/>
              <a:t>Bronvermelding</a:t>
            </a:r>
          </a:p>
        </p:txBody>
      </p:sp>
      <p:pic>
        <p:nvPicPr>
          <p:cNvPr id="31" name="Graphic 30">
            <a:extLst>
              <a:ext uri="{FF2B5EF4-FFF2-40B4-BE49-F238E27FC236}">
                <a16:creationId xmlns:a16="http://schemas.microsoft.com/office/drawing/2014/main" id="{C1A97FCF-C4BA-4277-BB9C-243FFAC34D6A}"/>
              </a:ext>
            </a:extLst>
          </p:cNvPr>
          <p:cNvPicPr>
            <a:picLocks noChangeAspect="1"/>
          </p:cNvPicPr>
          <p:nvPr userDrawn="1"/>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47"/>
              </a:ext>
            </a:extLst>
          </a:blip>
          <a:srcRect/>
          <a:stretch/>
        </p:blipFill>
        <p:spPr>
          <a:xfrm>
            <a:off x="7461241" y="4675218"/>
            <a:ext cx="1317077" cy="270000"/>
          </a:xfrm>
          <a:prstGeom prst="rect">
            <a:avLst/>
          </a:prstGeom>
        </p:spPr>
      </p:pic>
      <p:grpSp>
        <p:nvGrpSpPr>
          <p:cNvPr id="9" name="Group 8">
            <a:extLst>
              <a:ext uri="{FF2B5EF4-FFF2-40B4-BE49-F238E27FC236}">
                <a16:creationId xmlns:a16="http://schemas.microsoft.com/office/drawing/2014/main" id="{5680E424-5AD8-4E52-A9C3-1E82FC0DE214}"/>
              </a:ext>
            </a:extLst>
          </p:cNvPr>
          <p:cNvGrpSpPr/>
          <p:nvPr userDrawn="1"/>
        </p:nvGrpSpPr>
        <p:grpSpPr>
          <a:xfrm>
            <a:off x="-2" y="5088726"/>
            <a:ext cx="9143978" cy="54775"/>
            <a:chOff x="-2" y="6784967"/>
            <a:chExt cx="12191970" cy="73033"/>
          </a:xfrm>
        </p:grpSpPr>
        <p:sp>
          <p:nvSpPr>
            <p:cNvPr id="21" name="Rechthoek 77">
              <a:extLst>
                <a:ext uri="{FF2B5EF4-FFF2-40B4-BE49-F238E27FC236}">
                  <a16:creationId xmlns:a16="http://schemas.microsoft.com/office/drawing/2014/main" id="{68297851-492F-4D90-8AA4-A081305F6A50}"/>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3" name="Rechthoek 99">
              <a:extLst>
                <a:ext uri="{FF2B5EF4-FFF2-40B4-BE49-F238E27FC236}">
                  <a16:creationId xmlns:a16="http://schemas.microsoft.com/office/drawing/2014/main" id="{8AAF02B5-D111-4519-91BD-7FBFA8F945ED}"/>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4" name="Rechthoek 141">
              <a:extLst>
                <a:ext uri="{FF2B5EF4-FFF2-40B4-BE49-F238E27FC236}">
                  <a16:creationId xmlns:a16="http://schemas.microsoft.com/office/drawing/2014/main" id="{7FD7B075-E8BC-43AD-87F7-08792CE2BE2E}"/>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5" name="Rechthoek 142">
              <a:extLst>
                <a:ext uri="{FF2B5EF4-FFF2-40B4-BE49-F238E27FC236}">
                  <a16:creationId xmlns:a16="http://schemas.microsoft.com/office/drawing/2014/main" id="{E50B33C6-E845-4816-BA99-241366348B30}"/>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grpSp>
      <p:sp>
        <p:nvSpPr>
          <p:cNvPr id="20" name="Footer Placeholder 22">
            <a:extLst>
              <a:ext uri="{FF2B5EF4-FFF2-40B4-BE49-F238E27FC236}">
                <a16:creationId xmlns:a16="http://schemas.microsoft.com/office/drawing/2014/main" id="{5F386A16-DC33-4A18-92E3-56A663AE626F}"/>
              </a:ext>
            </a:extLst>
          </p:cNvPr>
          <p:cNvSpPr>
            <a:spLocks noGrp="1"/>
          </p:cNvSpPr>
          <p:nvPr userDrawn="1">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endParaRPr lang="nl-NL" dirty="0"/>
          </a:p>
        </p:txBody>
      </p:sp>
      <p:grpSp>
        <p:nvGrpSpPr>
          <p:cNvPr id="6" name="Group 5" hidden="1">
            <a:extLst>
              <a:ext uri="{FF2B5EF4-FFF2-40B4-BE49-F238E27FC236}">
                <a16:creationId xmlns:a16="http://schemas.microsoft.com/office/drawing/2014/main" id="{61CE6B1C-9F8A-444D-952A-F07C4D86B06E}"/>
              </a:ext>
            </a:extLst>
          </p:cNvPr>
          <p:cNvGrpSpPr/>
          <p:nvPr userDrawn="1"/>
        </p:nvGrpSpPr>
        <p:grpSpPr>
          <a:xfrm>
            <a:off x="-357187" y="-668250"/>
            <a:ext cx="9801224" cy="6480000"/>
            <a:chOff x="-476250" y="-891000"/>
            <a:chExt cx="13068299" cy="8640000"/>
          </a:xfrm>
        </p:grpSpPr>
        <p:grpSp>
          <p:nvGrpSpPr>
            <p:cNvPr id="29" name="GRID">
              <a:extLst>
                <a:ext uri="{FF2B5EF4-FFF2-40B4-BE49-F238E27FC236}">
                  <a16:creationId xmlns:a16="http://schemas.microsoft.com/office/drawing/2014/main" id="{0AB5833D-64CB-448F-9D86-660137933868}"/>
                </a:ext>
              </a:extLst>
            </p:cNvPr>
            <p:cNvGrpSpPr/>
            <p:nvPr userDrawn="1"/>
          </p:nvGrpSpPr>
          <p:grpSpPr>
            <a:xfrm>
              <a:off x="-476250" y="-891000"/>
              <a:ext cx="13068299" cy="8640000"/>
              <a:chOff x="-476250" y="-891000"/>
              <a:chExt cx="13068299" cy="8640000"/>
            </a:xfrm>
          </p:grpSpPr>
          <p:cxnSp>
            <p:nvCxnSpPr>
              <p:cNvPr id="83" name="Straight Connector 82">
                <a:extLst>
                  <a:ext uri="{FF2B5EF4-FFF2-40B4-BE49-F238E27FC236}">
                    <a16:creationId xmlns:a16="http://schemas.microsoft.com/office/drawing/2014/main" id="{61042D3E-F6A4-4E33-BC27-3A8EEF7CCC7C}"/>
                  </a:ext>
                </a:extLst>
              </p:cNvPr>
              <p:cNvCxnSpPr>
                <a:cxnSpLocks/>
              </p:cNvCxnSpPr>
              <p:nvPr userDrawn="1"/>
            </p:nvCxnSpPr>
            <p:spPr>
              <a:xfrm rot="5400000">
                <a:off x="-3242401" y="333375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CDEEE34-AAD9-4B72-AF10-B476136E19D4}"/>
                  </a:ext>
                </a:extLst>
              </p:cNvPr>
              <p:cNvCxnSpPr>
                <a:cxnSpLocks/>
              </p:cNvCxnSpPr>
              <p:nvPr userDrawn="1"/>
            </p:nvCxnSpPr>
            <p:spPr>
              <a:xfrm>
                <a:off x="11470800" y="-590550"/>
                <a:ext cx="0" cy="788670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B388E846-1733-4B37-82D9-8CE64D5A4788}"/>
                  </a:ext>
                </a:extLst>
              </p:cNvPr>
              <p:cNvGrpSpPr/>
              <p:nvPr userDrawn="1"/>
            </p:nvGrpSpPr>
            <p:grpSpPr>
              <a:xfrm>
                <a:off x="-476250" y="1439535"/>
                <a:ext cx="13068299" cy="288000"/>
                <a:chOff x="-476250" y="1439535"/>
                <a:chExt cx="13068299" cy="284490"/>
              </a:xfrm>
            </p:grpSpPr>
            <p:cxnSp>
              <p:nvCxnSpPr>
                <p:cNvPr id="76" name="Straight Connector 75">
                  <a:extLst>
                    <a:ext uri="{FF2B5EF4-FFF2-40B4-BE49-F238E27FC236}">
                      <a16:creationId xmlns:a16="http://schemas.microsoft.com/office/drawing/2014/main" id="{8A43584A-CB10-408D-895A-72120E839589}"/>
                    </a:ext>
                  </a:extLst>
                </p:cNvPr>
                <p:cNvCxnSpPr>
                  <a:cxnSpLocks/>
                </p:cNvCxnSpPr>
                <p:nvPr userDrawn="1"/>
              </p:nvCxnSpPr>
              <p:spPr>
                <a:xfrm>
                  <a:off x="-476250" y="172402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1EBA429-7D9C-4B54-B286-1BF026105281}"/>
                    </a:ext>
                  </a:extLst>
                </p:cNvPr>
                <p:cNvCxnSpPr>
                  <a:cxnSpLocks/>
                </p:cNvCxnSpPr>
                <p:nvPr userDrawn="1"/>
              </p:nvCxnSpPr>
              <p:spPr>
                <a:xfrm>
                  <a:off x="-476250" y="143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cxnSp>
            <p:nvCxnSpPr>
              <p:cNvPr id="86" name="Straight Connector 85">
                <a:extLst>
                  <a:ext uri="{FF2B5EF4-FFF2-40B4-BE49-F238E27FC236}">
                    <a16:creationId xmlns:a16="http://schemas.microsoft.com/office/drawing/2014/main" id="{6ACA529C-7E6F-4FF7-8A7B-28A0467E9E45}"/>
                  </a:ext>
                </a:extLst>
              </p:cNvPr>
              <p:cNvCxnSpPr>
                <a:cxnSpLocks/>
              </p:cNvCxnSpPr>
              <p:nvPr userDrawn="1"/>
            </p:nvCxnSpPr>
            <p:spPr>
              <a:xfrm>
                <a:off x="-476250" y="71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B3EF46-7C51-48A4-B428-EDCF4AAE3DFD}"/>
                  </a:ext>
                </a:extLst>
              </p:cNvPr>
              <p:cNvCxnSpPr>
                <a:cxnSpLocks/>
              </p:cNvCxnSpPr>
              <p:nvPr userDrawn="1"/>
            </p:nvCxnSpPr>
            <p:spPr>
              <a:xfrm>
                <a:off x="-476250" y="5984671"/>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13E48307-55AA-4BD9-BF82-B5EB85DE53A2}"/>
                  </a:ext>
                </a:extLst>
              </p:cNvPr>
              <p:cNvGrpSpPr/>
              <p:nvPr userDrawn="1"/>
            </p:nvGrpSpPr>
            <p:grpSpPr>
              <a:xfrm rot="5400000">
                <a:off x="1776000" y="3285000"/>
                <a:ext cx="8640000" cy="288000"/>
                <a:chOff x="-476250" y="1439535"/>
                <a:chExt cx="13068299" cy="284490"/>
              </a:xfrm>
            </p:grpSpPr>
            <p:cxnSp>
              <p:nvCxnSpPr>
                <p:cNvPr id="89" name="Straight Connector 88">
                  <a:extLst>
                    <a:ext uri="{FF2B5EF4-FFF2-40B4-BE49-F238E27FC236}">
                      <a16:creationId xmlns:a16="http://schemas.microsoft.com/office/drawing/2014/main" id="{D8E1E55E-5A4E-483E-B27E-174F39B5B0B8}"/>
                    </a:ext>
                  </a:extLst>
                </p:cNvPr>
                <p:cNvCxnSpPr>
                  <a:cxnSpLocks/>
                </p:cNvCxnSpPr>
                <p:nvPr userDrawn="1"/>
              </p:nvCxnSpPr>
              <p:spPr>
                <a:xfrm>
                  <a:off x="-476250" y="172402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3E041FB-FB80-4E6B-A8A8-7DACA03A306E}"/>
                    </a:ext>
                  </a:extLst>
                </p:cNvPr>
                <p:cNvCxnSpPr>
                  <a:cxnSpLocks/>
                </p:cNvCxnSpPr>
                <p:nvPr userDrawn="1"/>
              </p:nvCxnSpPr>
              <p:spPr>
                <a:xfrm>
                  <a:off x="-476250" y="143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grpSp>
          <p:nvGrpSpPr>
            <p:cNvPr id="5" name="Group 4">
              <a:extLst>
                <a:ext uri="{FF2B5EF4-FFF2-40B4-BE49-F238E27FC236}">
                  <a16:creationId xmlns:a16="http://schemas.microsoft.com/office/drawing/2014/main" id="{EB227B59-C484-41B9-AB37-8E84BBBCCECB}"/>
                </a:ext>
              </a:extLst>
            </p:cNvPr>
            <p:cNvGrpSpPr/>
            <p:nvPr userDrawn="1"/>
          </p:nvGrpSpPr>
          <p:grpSpPr>
            <a:xfrm>
              <a:off x="-476250" y="6434837"/>
              <a:ext cx="13068299" cy="241167"/>
              <a:chOff x="-476250" y="6434837"/>
              <a:chExt cx="13068299" cy="241167"/>
            </a:xfrm>
          </p:grpSpPr>
          <p:cxnSp>
            <p:nvCxnSpPr>
              <p:cNvPr id="45" name="Straight Connector 44">
                <a:extLst>
                  <a:ext uri="{FF2B5EF4-FFF2-40B4-BE49-F238E27FC236}">
                    <a16:creationId xmlns:a16="http://schemas.microsoft.com/office/drawing/2014/main" id="{889EDBBB-801B-45AE-B3A1-DE87EA163572}"/>
                  </a:ext>
                </a:extLst>
              </p:cNvPr>
              <p:cNvCxnSpPr>
                <a:cxnSpLocks/>
              </p:cNvCxnSpPr>
              <p:nvPr userDrawn="1"/>
            </p:nvCxnSpPr>
            <p:spPr>
              <a:xfrm>
                <a:off x="-476250" y="6676004"/>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EAF201C-0796-4A0B-9012-0FEB546D7B1D}"/>
                  </a:ext>
                </a:extLst>
              </p:cNvPr>
              <p:cNvCxnSpPr>
                <a:cxnSpLocks/>
              </p:cNvCxnSpPr>
              <p:nvPr userDrawn="1"/>
            </p:nvCxnSpPr>
            <p:spPr>
              <a:xfrm>
                <a:off x="-476250" y="6434837"/>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sp>
        <p:nvSpPr>
          <p:cNvPr id="30" name="Slide Number Placeholder 4">
            <a:extLst>
              <a:ext uri="{FF2B5EF4-FFF2-40B4-BE49-F238E27FC236}">
                <a16:creationId xmlns:a16="http://schemas.microsoft.com/office/drawing/2014/main" id="{61E73EC6-DCB4-4EF6-85E5-4A4129350355}"/>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fld id="{1C9D8F9F-7191-4649-A2DA-476AA7168A7E}" type="slidenum">
              <a:rPr lang="nl-NL" smtClean="0"/>
              <a:pPr/>
              <a:t>‹nr.›</a:t>
            </a:fld>
            <a:endParaRPr lang="nl-NL" dirty="0"/>
          </a:p>
        </p:txBody>
      </p:sp>
    </p:spTree>
    <p:extLst>
      <p:ext uri="{BB962C8B-B14F-4D97-AF65-F5344CB8AC3E}">
        <p14:creationId xmlns:p14="http://schemas.microsoft.com/office/powerpoint/2010/main" val="3291156974"/>
      </p:ext>
    </p:extLst>
  </p:cSld>
  <p:clrMap bg1="lt1" tx1="dk1" bg2="lt2" tx2="dk2" accent1="accent1" accent2="accent2" accent3="accent3" accent4="accent4" accent5="accent5" accent6="accent6" hlink="hlink" folHlink="folHlink"/>
  <p:sldLayoutIdLst>
    <p:sldLayoutId id="2147483769" r:id="rId1"/>
    <p:sldLayoutId id="2147483772" r:id="rId2"/>
    <p:sldLayoutId id="2147483775" r:id="rId3"/>
    <p:sldLayoutId id="2147483778" r:id="rId4"/>
    <p:sldLayoutId id="2147483781" r:id="rId5"/>
    <p:sldLayoutId id="2147483784" r:id="rId6"/>
    <p:sldLayoutId id="2147483787" r:id="rId7"/>
    <p:sldLayoutId id="2147483790" r:id="rId8"/>
    <p:sldLayoutId id="2147483793" r:id="rId9"/>
    <p:sldLayoutId id="2147483796" r:id="rId10"/>
    <p:sldLayoutId id="2147483800" r:id="rId11"/>
    <p:sldLayoutId id="2147483803" r:id="rId12"/>
    <p:sldLayoutId id="2147483808" r:id="rId13"/>
  </p:sldLayoutIdLst>
  <p:hf hdr="0" ftr="0" dt="0"/>
  <p:txStyles>
    <p:titleStyle>
      <a:lvl1pPr algn="l" defTabSz="685800" rtl="0" eaLnBrk="1" latinLnBrk="0" hangingPunct="1">
        <a:lnSpc>
          <a:spcPct val="80000"/>
        </a:lnSpc>
        <a:spcBef>
          <a:spcPct val="0"/>
        </a:spcBef>
        <a:buNone/>
        <a:defRPr sz="2400" b="1" kern="1200">
          <a:solidFill>
            <a:schemeClr val="accent1"/>
          </a:solidFill>
          <a:latin typeface="+mj-lt"/>
          <a:ea typeface="+mj-ea"/>
          <a:cs typeface="+mj-cs"/>
        </a:defRPr>
      </a:lvl1pPr>
    </p:titleStyle>
    <p:bodyStyle>
      <a:lvl1pPr marL="135731" indent="-135731"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1pPr>
      <a:lvl2pPr marL="266700" indent="-133350"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tabLst/>
        <a:defRPr sz="1200" kern="1200">
          <a:solidFill>
            <a:schemeClr val="tx1">
              <a:lumMod val="75000"/>
              <a:lumOff val="25000"/>
            </a:schemeClr>
          </a:solidFill>
          <a:latin typeface="+mn-lt"/>
          <a:ea typeface="+mn-ea"/>
          <a:cs typeface="+mn-cs"/>
        </a:defRPr>
      </a:lvl2pPr>
      <a:lvl3pPr marL="398860" indent="-128588"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3pPr>
      <a:lvl4pPr marL="0" indent="0" algn="l" defTabSz="685800" rtl="0" eaLnBrk="1" latinLnBrk="0" hangingPunct="1">
        <a:lnSpc>
          <a:spcPct val="100000"/>
        </a:lnSpc>
        <a:spcBef>
          <a:spcPts val="450"/>
        </a:spcBef>
        <a:spcAft>
          <a:spcPts val="450"/>
        </a:spcAft>
        <a:buFont typeface="Arial" panose="020B0604020202020204" pitchFamily="34" charset="0"/>
        <a:buNone/>
        <a:defRPr sz="1200" kern="1200">
          <a:solidFill>
            <a:schemeClr val="tx1">
              <a:lumMod val="75000"/>
              <a:lumOff val="25000"/>
            </a:schemeClr>
          </a:solidFill>
          <a:latin typeface="+mn-lt"/>
          <a:ea typeface="+mn-ea"/>
          <a:cs typeface="+mn-cs"/>
        </a:defRPr>
      </a:lvl4pPr>
      <a:lvl5pPr marL="0" indent="0" algn="l" defTabSz="685800" rtl="0" eaLnBrk="1" latinLnBrk="0" hangingPunct="1">
        <a:lnSpc>
          <a:spcPct val="100000"/>
        </a:lnSpc>
        <a:spcBef>
          <a:spcPts val="450"/>
        </a:spcBef>
        <a:spcAft>
          <a:spcPts val="450"/>
        </a:spcAft>
        <a:buFont typeface="Arial" panose="020B0604020202020204" pitchFamily="34" charset="0"/>
        <a:buNone/>
        <a:defRPr sz="1500" b="1" kern="1200" spc="38" baseline="0">
          <a:solidFill>
            <a:schemeClr val="tx1">
              <a:lumMod val="75000"/>
              <a:lumOff val="25000"/>
            </a:schemeClr>
          </a:solidFill>
          <a:latin typeface="+mj-lt"/>
          <a:ea typeface="+mn-ea"/>
          <a:cs typeface="+mn-cs"/>
        </a:defRPr>
      </a:lvl5pPr>
      <a:lvl6pPr marL="189000" indent="-189000" algn="l" defTabSz="685800" rtl="0" eaLnBrk="1" latinLnBrk="0" hangingPunct="1">
        <a:lnSpc>
          <a:spcPct val="100000"/>
        </a:lnSpc>
        <a:spcBef>
          <a:spcPts val="450"/>
        </a:spcBef>
        <a:spcAft>
          <a:spcPts val="450"/>
        </a:spcAft>
        <a:buClr>
          <a:schemeClr val="tx1">
            <a:lumMod val="75000"/>
            <a:lumOff val="25000"/>
          </a:schemeClr>
        </a:buClr>
        <a:buFont typeface="+mj-lt"/>
        <a:buAutoNum type="arabicPeriod"/>
        <a:defRPr sz="1200" b="0" kern="1200" cap="none" baseline="0">
          <a:solidFill>
            <a:schemeClr val="tx1">
              <a:lumMod val="75000"/>
              <a:lumOff val="25000"/>
            </a:schemeClr>
          </a:solidFill>
          <a:latin typeface="+mn-lt"/>
          <a:ea typeface="+mn-ea"/>
          <a:cs typeface="+mn-cs"/>
        </a:defRPr>
      </a:lvl6pPr>
      <a:lvl7pPr marL="297000" indent="-189000" algn="l" defTabSz="685800" rtl="0" eaLnBrk="1" latinLnBrk="0" hangingPunct="1">
        <a:lnSpc>
          <a:spcPct val="100000"/>
        </a:lnSpc>
        <a:spcBef>
          <a:spcPts val="450"/>
        </a:spcBef>
        <a:spcAft>
          <a:spcPts val="450"/>
        </a:spcAft>
        <a:buClr>
          <a:schemeClr val="tx1">
            <a:lumMod val="75000"/>
            <a:lumOff val="25000"/>
          </a:schemeClr>
        </a:buClr>
        <a:buFont typeface="+mj-lt"/>
        <a:buAutoNum type="alphaLcPeriod"/>
        <a:tabLst/>
        <a:defRPr sz="1200" kern="1200">
          <a:solidFill>
            <a:schemeClr val="tx1">
              <a:lumMod val="75000"/>
              <a:lumOff val="25000"/>
            </a:schemeClr>
          </a:solidFill>
          <a:latin typeface="+mn-lt"/>
          <a:ea typeface="+mn-ea"/>
          <a:cs typeface="+mn-cs"/>
        </a:defRPr>
      </a:lvl7pPr>
      <a:lvl8pPr marL="399600" indent="-129600"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8pPr>
      <a:lvl9pPr marL="0" indent="0" algn="l" defTabSz="685800" rtl="0" eaLnBrk="1" latinLnBrk="0" hangingPunct="1">
        <a:lnSpc>
          <a:spcPct val="100000"/>
        </a:lnSpc>
        <a:spcBef>
          <a:spcPts val="900"/>
        </a:spcBef>
        <a:spcAft>
          <a:spcPts val="450"/>
        </a:spcAft>
        <a:buClr>
          <a:schemeClr val="accent1"/>
        </a:buClr>
        <a:buFont typeface="Arial" panose="020B0604020202020204" pitchFamily="34" charset="0"/>
        <a:buNone/>
        <a:defRPr sz="1050" i="1" kern="1200">
          <a:solidFill>
            <a:schemeClr val="tx1">
              <a:lumMod val="75000"/>
              <a:lumOff val="25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8">
          <p15:clr>
            <a:srgbClr val="F26B43"/>
          </p15:clr>
        </p15:guide>
        <p15:guide id="2" pos="453">
          <p15:clr>
            <a:srgbClr val="F26B43"/>
          </p15:clr>
        </p15:guide>
        <p15:guide id="3" orient="horz" pos="3770">
          <p15:clr>
            <a:srgbClr val="F26B43"/>
          </p15:clr>
        </p15:guide>
        <p15:guide id="6" pos="7226">
          <p15:clr>
            <a:srgbClr val="F26B43"/>
          </p15:clr>
        </p15:guide>
        <p15:guide id="7" orient="horz" pos="1117">
          <p15:clr>
            <a:srgbClr val="A4A3A4"/>
          </p15:clr>
        </p15:guide>
        <p15:guide id="9" orient="horz" pos="66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539999" y="405000"/>
            <a:ext cx="8063100" cy="540000"/>
          </a:xfrm>
          <a:prstGeom prst="rect">
            <a:avLst/>
          </a:prstGeom>
        </p:spPr>
        <p:txBody>
          <a:bodyPr vert="horz" lIns="0" tIns="0" rIns="0" bIns="0" rtlCol="0" anchor="t">
            <a:noAutofit/>
          </a:bodyPr>
          <a:lstStyle/>
          <a:p>
            <a:r>
              <a:rPr lang="nl-NL" dirty="0"/>
              <a:t>Titel</a:t>
            </a:r>
            <a:br>
              <a:rPr lang="nl-NL" dirty="0"/>
            </a:br>
            <a:r>
              <a:rPr lang="nl-NL" dirty="0"/>
              <a:t>max. 2 regels</a:t>
            </a:r>
            <a:endParaRPr lang="nl-NL" noProof="0" dirty="0"/>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540000" y="1161000"/>
            <a:ext cx="8063100" cy="3192852"/>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Sub-bullet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a:t>
            </a:r>
          </a:p>
          <a:p>
            <a:pPr lvl="5"/>
            <a:r>
              <a:rPr lang="nl-NL" noProof="0" dirty="0"/>
              <a:t>Numerieke bullet</a:t>
            </a:r>
          </a:p>
          <a:p>
            <a:pPr lvl="6"/>
            <a:r>
              <a:rPr lang="nl-NL" noProof="0" dirty="0"/>
              <a:t>Alfabetische bullet</a:t>
            </a:r>
          </a:p>
          <a:p>
            <a:pPr lvl="7"/>
            <a:r>
              <a:rPr lang="nl-NL" noProof="0" dirty="0"/>
              <a:t>Sub-bullet</a:t>
            </a:r>
          </a:p>
          <a:p>
            <a:pPr lvl="8"/>
            <a:r>
              <a:rPr lang="nl-NL" noProof="0" dirty="0"/>
              <a:t>Bronvermelding</a:t>
            </a:r>
          </a:p>
        </p:txBody>
      </p:sp>
      <p:pic>
        <p:nvPicPr>
          <p:cNvPr id="31" name="Graphic 30">
            <a:extLst>
              <a:ext uri="{FF2B5EF4-FFF2-40B4-BE49-F238E27FC236}">
                <a16:creationId xmlns:a16="http://schemas.microsoft.com/office/drawing/2014/main" id="{C1A97FCF-C4BA-4277-BB9C-243FFAC34D6A}"/>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7"/>
              </a:ext>
            </a:extLst>
          </a:blip>
          <a:srcRect/>
          <a:stretch/>
        </p:blipFill>
        <p:spPr>
          <a:xfrm>
            <a:off x="7461241" y="4675218"/>
            <a:ext cx="1317077" cy="270000"/>
          </a:xfrm>
          <a:prstGeom prst="rect">
            <a:avLst/>
          </a:prstGeom>
        </p:spPr>
      </p:pic>
      <p:grpSp>
        <p:nvGrpSpPr>
          <p:cNvPr id="9" name="Group 8">
            <a:extLst>
              <a:ext uri="{FF2B5EF4-FFF2-40B4-BE49-F238E27FC236}">
                <a16:creationId xmlns:a16="http://schemas.microsoft.com/office/drawing/2014/main" id="{5680E424-5AD8-4E52-A9C3-1E82FC0DE214}"/>
              </a:ext>
            </a:extLst>
          </p:cNvPr>
          <p:cNvGrpSpPr/>
          <p:nvPr userDrawn="1"/>
        </p:nvGrpSpPr>
        <p:grpSpPr>
          <a:xfrm>
            <a:off x="-2" y="5088726"/>
            <a:ext cx="9143978" cy="54775"/>
            <a:chOff x="-2" y="6784967"/>
            <a:chExt cx="12191970" cy="73033"/>
          </a:xfrm>
        </p:grpSpPr>
        <p:sp>
          <p:nvSpPr>
            <p:cNvPr id="21" name="Rechthoek 77">
              <a:extLst>
                <a:ext uri="{FF2B5EF4-FFF2-40B4-BE49-F238E27FC236}">
                  <a16:creationId xmlns:a16="http://schemas.microsoft.com/office/drawing/2014/main" id="{68297851-492F-4D90-8AA4-A081305F6A50}"/>
                </a:ext>
              </a:extLst>
            </p:cNvPr>
            <p:cNvSpPr/>
            <p:nvPr userDrawn="1"/>
          </p:nvSpPr>
          <p:spPr>
            <a:xfrm>
              <a:off x="-2" y="6784967"/>
              <a:ext cx="12191970" cy="730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3" name="Rechthoek 99">
              <a:extLst>
                <a:ext uri="{FF2B5EF4-FFF2-40B4-BE49-F238E27FC236}">
                  <a16:creationId xmlns:a16="http://schemas.microsoft.com/office/drawing/2014/main" id="{8AAF02B5-D111-4519-91BD-7FBFA8F945ED}"/>
                </a:ext>
              </a:extLst>
            </p:cNvPr>
            <p:cNvSpPr/>
            <p:nvPr userDrawn="1"/>
          </p:nvSpPr>
          <p:spPr>
            <a:xfrm>
              <a:off x="7232203" y="6784967"/>
              <a:ext cx="664021" cy="73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4" name="Rechthoek 141">
              <a:extLst>
                <a:ext uri="{FF2B5EF4-FFF2-40B4-BE49-F238E27FC236}">
                  <a16:creationId xmlns:a16="http://schemas.microsoft.com/office/drawing/2014/main" id="{7FD7B075-E8BC-43AD-87F7-08792CE2BE2E}"/>
                </a:ext>
              </a:extLst>
            </p:cNvPr>
            <p:cNvSpPr/>
            <p:nvPr userDrawn="1"/>
          </p:nvSpPr>
          <p:spPr>
            <a:xfrm>
              <a:off x="7898953" y="6784967"/>
              <a:ext cx="597347" cy="73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sp>
          <p:nvSpPr>
            <p:cNvPr id="25" name="Rechthoek 142">
              <a:extLst>
                <a:ext uri="{FF2B5EF4-FFF2-40B4-BE49-F238E27FC236}">
                  <a16:creationId xmlns:a16="http://schemas.microsoft.com/office/drawing/2014/main" id="{E50B33C6-E845-4816-BA99-241366348B30}"/>
                </a:ext>
              </a:extLst>
            </p:cNvPr>
            <p:cNvSpPr/>
            <p:nvPr userDrawn="1"/>
          </p:nvSpPr>
          <p:spPr>
            <a:xfrm>
              <a:off x="8494266" y="6784967"/>
              <a:ext cx="1452215" cy="730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150"/>
                </a:spcBef>
                <a:spcAft>
                  <a:spcPts val="150"/>
                </a:spcAft>
              </a:pPr>
              <a:endParaRPr lang="nl-NL" sz="1200" dirty="0"/>
            </a:p>
          </p:txBody>
        </p:sp>
      </p:grpSp>
      <p:sp>
        <p:nvSpPr>
          <p:cNvPr id="20" name="Footer Placeholder 22">
            <a:extLst>
              <a:ext uri="{FF2B5EF4-FFF2-40B4-BE49-F238E27FC236}">
                <a16:creationId xmlns:a16="http://schemas.microsoft.com/office/drawing/2014/main" id="{5F386A16-DC33-4A18-92E3-56A663AE626F}"/>
              </a:ext>
            </a:extLst>
          </p:cNvPr>
          <p:cNvSpPr>
            <a:spLocks noGrp="1"/>
          </p:cNvSpPr>
          <p:nvPr userDrawn="1">
            <p:ph type="ftr" sz="quarter" idx="3"/>
          </p:nvPr>
        </p:nvSpPr>
        <p:spPr>
          <a:xfrm>
            <a:off x="444700" y="4826128"/>
            <a:ext cx="6470449" cy="270000"/>
          </a:xfrm>
          <a:prstGeom prst="rect">
            <a:avLst/>
          </a:prstGeom>
        </p:spPr>
        <p:txBody>
          <a:bodyPr vert="horz" lIns="108000" tIns="0" rIns="0" bIns="0" rtlCol="0" anchor="ctr"/>
          <a:lstStyle>
            <a:lvl1pPr algn="l">
              <a:defRPr sz="900">
                <a:solidFill>
                  <a:schemeClr val="bg2"/>
                </a:solidFill>
              </a:defRPr>
            </a:lvl1pPr>
          </a:lstStyle>
          <a:p>
            <a:endParaRPr lang="nl-NL" dirty="0"/>
          </a:p>
        </p:txBody>
      </p:sp>
      <p:grpSp>
        <p:nvGrpSpPr>
          <p:cNvPr id="6" name="Group 5" hidden="1">
            <a:extLst>
              <a:ext uri="{FF2B5EF4-FFF2-40B4-BE49-F238E27FC236}">
                <a16:creationId xmlns:a16="http://schemas.microsoft.com/office/drawing/2014/main" id="{61CE6B1C-9F8A-444D-952A-F07C4D86B06E}"/>
              </a:ext>
            </a:extLst>
          </p:cNvPr>
          <p:cNvGrpSpPr/>
          <p:nvPr userDrawn="1"/>
        </p:nvGrpSpPr>
        <p:grpSpPr>
          <a:xfrm>
            <a:off x="-357187" y="-668250"/>
            <a:ext cx="9801224" cy="6480000"/>
            <a:chOff x="-476250" y="-891000"/>
            <a:chExt cx="13068299" cy="8640000"/>
          </a:xfrm>
        </p:grpSpPr>
        <p:grpSp>
          <p:nvGrpSpPr>
            <p:cNvPr id="29" name="GRID">
              <a:extLst>
                <a:ext uri="{FF2B5EF4-FFF2-40B4-BE49-F238E27FC236}">
                  <a16:creationId xmlns:a16="http://schemas.microsoft.com/office/drawing/2014/main" id="{0AB5833D-64CB-448F-9D86-660137933868}"/>
                </a:ext>
              </a:extLst>
            </p:cNvPr>
            <p:cNvGrpSpPr/>
            <p:nvPr userDrawn="1"/>
          </p:nvGrpSpPr>
          <p:grpSpPr>
            <a:xfrm>
              <a:off x="-476250" y="-891000"/>
              <a:ext cx="13068299" cy="8640000"/>
              <a:chOff x="-476250" y="-891000"/>
              <a:chExt cx="13068299" cy="8640000"/>
            </a:xfrm>
          </p:grpSpPr>
          <p:cxnSp>
            <p:nvCxnSpPr>
              <p:cNvPr id="83" name="Straight Connector 82">
                <a:extLst>
                  <a:ext uri="{FF2B5EF4-FFF2-40B4-BE49-F238E27FC236}">
                    <a16:creationId xmlns:a16="http://schemas.microsoft.com/office/drawing/2014/main" id="{61042D3E-F6A4-4E33-BC27-3A8EEF7CCC7C}"/>
                  </a:ext>
                </a:extLst>
              </p:cNvPr>
              <p:cNvCxnSpPr>
                <a:cxnSpLocks/>
              </p:cNvCxnSpPr>
              <p:nvPr userDrawn="1"/>
            </p:nvCxnSpPr>
            <p:spPr>
              <a:xfrm rot="5400000">
                <a:off x="-3242401" y="3333750"/>
                <a:ext cx="7924800" cy="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CDEEE34-AAD9-4B72-AF10-B476136E19D4}"/>
                  </a:ext>
                </a:extLst>
              </p:cNvPr>
              <p:cNvCxnSpPr>
                <a:cxnSpLocks/>
              </p:cNvCxnSpPr>
              <p:nvPr userDrawn="1"/>
            </p:nvCxnSpPr>
            <p:spPr>
              <a:xfrm>
                <a:off x="11470800" y="-590550"/>
                <a:ext cx="0" cy="7886700"/>
              </a:xfrm>
              <a:prstGeom prst="line">
                <a:avLst/>
              </a:prstGeom>
              <a:ln w="12700" cap="rnd">
                <a:solidFill>
                  <a:schemeClr val="accent3">
                    <a:lumMod val="60000"/>
                    <a:lumOff val="40000"/>
                  </a:schemeClr>
                </a:solidFill>
                <a:round/>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B388E846-1733-4B37-82D9-8CE64D5A4788}"/>
                  </a:ext>
                </a:extLst>
              </p:cNvPr>
              <p:cNvGrpSpPr/>
              <p:nvPr userDrawn="1"/>
            </p:nvGrpSpPr>
            <p:grpSpPr>
              <a:xfrm>
                <a:off x="-476250" y="1439535"/>
                <a:ext cx="13068299" cy="288000"/>
                <a:chOff x="-476250" y="1439535"/>
                <a:chExt cx="13068299" cy="284490"/>
              </a:xfrm>
            </p:grpSpPr>
            <p:cxnSp>
              <p:nvCxnSpPr>
                <p:cNvPr id="76" name="Straight Connector 75">
                  <a:extLst>
                    <a:ext uri="{FF2B5EF4-FFF2-40B4-BE49-F238E27FC236}">
                      <a16:creationId xmlns:a16="http://schemas.microsoft.com/office/drawing/2014/main" id="{8A43584A-CB10-408D-895A-72120E839589}"/>
                    </a:ext>
                  </a:extLst>
                </p:cNvPr>
                <p:cNvCxnSpPr>
                  <a:cxnSpLocks/>
                </p:cNvCxnSpPr>
                <p:nvPr userDrawn="1"/>
              </p:nvCxnSpPr>
              <p:spPr>
                <a:xfrm>
                  <a:off x="-476250" y="172402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1EBA429-7D9C-4B54-B286-1BF026105281}"/>
                    </a:ext>
                  </a:extLst>
                </p:cNvPr>
                <p:cNvCxnSpPr>
                  <a:cxnSpLocks/>
                </p:cNvCxnSpPr>
                <p:nvPr userDrawn="1"/>
              </p:nvCxnSpPr>
              <p:spPr>
                <a:xfrm>
                  <a:off x="-476250" y="143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cxnSp>
            <p:nvCxnSpPr>
              <p:cNvPr id="86" name="Straight Connector 85">
                <a:extLst>
                  <a:ext uri="{FF2B5EF4-FFF2-40B4-BE49-F238E27FC236}">
                    <a16:creationId xmlns:a16="http://schemas.microsoft.com/office/drawing/2014/main" id="{6ACA529C-7E6F-4FF7-8A7B-28A0467E9E45}"/>
                  </a:ext>
                </a:extLst>
              </p:cNvPr>
              <p:cNvCxnSpPr>
                <a:cxnSpLocks/>
              </p:cNvCxnSpPr>
              <p:nvPr userDrawn="1"/>
            </p:nvCxnSpPr>
            <p:spPr>
              <a:xfrm>
                <a:off x="-476250" y="71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B3EF46-7C51-48A4-B428-EDCF4AAE3DFD}"/>
                  </a:ext>
                </a:extLst>
              </p:cNvPr>
              <p:cNvCxnSpPr>
                <a:cxnSpLocks/>
              </p:cNvCxnSpPr>
              <p:nvPr userDrawn="1"/>
            </p:nvCxnSpPr>
            <p:spPr>
              <a:xfrm>
                <a:off x="-476250" y="5984671"/>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13E48307-55AA-4BD9-BF82-B5EB85DE53A2}"/>
                  </a:ext>
                </a:extLst>
              </p:cNvPr>
              <p:cNvGrpSpPr/>
              <p:nvPr userDrawn="1"/>
            </p:nvGrpSpPr>
            <p:grpSpPr>
              <a:xfrm rot="5400000">
                <a:off x="1776000" y="3285000"/>
                <a:ext cx="8640000" cy="288000"/>
                <a:chOff x="-476250" y="1439535"/>
                <a:chExt cx="13068299" cy="284490"/>
              </a:xfrm>
            </p:grpSpPr>
            <p:cxnSp>
              <p:nvCxnSpPr>
                <p:cNvPr id="89" name="Straight Connector 88">
                  <a:extLst>
                    <a:ext uri="{FF2B5EF4-FFF2-40B4-BE49-F238E27FC236}">
                      <a16:creationId xmlns:a16="http://schemas.microsoft.com/office/drawing/2014/main" id="{D8E1E55E-5A4E-483E-B27E-174F39B5B0B8}"/>
                    </a:ext>
                  </a:extLst>
                </p:cNvPr>
                <p:cNvCxnSpPr>
                  <a:cxnSpLocks/>
                </p:cNvCxnSpPr>
                <p:nvPr userDrawn="1"/>
              </p:nvCxnSpPr>
              <p:spPr>
                <a:xfrm>
                  <a:off x="-476250" y="172402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3E041FB-FB80-4E6B-A8A8-7DACA03A306E}"/>
                    </a:ext>
                  </a:extLst>
                </p:cNvPr>
                <p:cNvCxnSpPr>
                  <a:cxnSpLocks/>
                </p:cNvCxnSpPr>
                <p:nvPr userDrawn="1"/>
              </p:nvCxnSpPr>
              <p:spPr>
                <a:xfrm>
                  <a:off x="-476250" y="1439535"/>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grpSp>
          <p:nvGrpSpPr>
            <p:cNvPr id="5" name="Group 4">
              <a:extLst>
                <a:ext uri="{FF2B5EF4-FFF2-40B4-BE49-F238E27FC236}">
                  <a16:creationId xmlns:a16="http://schemas.microsoft.com/office/drawing/2014/main" id="{EB227B59-C484-41B9-AB37-8E84BBBCCECB}"/>
                </a:ext>
              </a:extLst>
            </p:cNvPr>
            <p:cNvGrpSpPr/>
            <p:nvPr userDrawn="1"/>
          </p:nvGrpSpPr>
          <p:grpSpPr>
            <a:xfrm>
              <a:off x="-476250" y="6434837"/>
              <a:ext cx="13068299" cy="241167"/>
              <a:chOff x="-476250" y="6434837"/>
              <a:chExt cx="13068299" cy="241167"/>
            </a:xfrm>
          </p:grpSpPr>
          <p:cxnSp>
            <p:nvCxnSpPr>
              <p:cNvPr id="45" name="Straight Connector 44">
                <a:extLst>
                  <a:ext uri="{FF2B5EF4-FFF2-40B4-BE49-F238E27FC236}">
                    <a16:creationId xmlns:a16="http://schemas.microsoft.com/office/drawing/2014/main" id="{889EDBBB-801B-45AE-B3A1-DE87EA163572}"/>
                  </a:ext>
                </a:extLst>
              </p:cNvPr>
              <p:cNvCxnSpPr>
                <a:cxnSpLocks/>
              </p:cNvCxnSpPr>
              <p:nvPr userDrawn="1"/>
            </p:nvCxnSpPr>
            <p:spPr>
              <a:xfrm>
                <a:off x="-476250" y="6676004"/>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EAF201C-0796-4A0B-9012-0FEB546D7B1D}"/>
                  </a:ext>
                </a:extLst>
              </p:cNvPr>
              <p:cNvCxnSpPr>
                <a:cxnSpLocks/>
              </p:cNvCxnSpPr>
              <p:nvPr userDrawn="1"/>
            </p:nvCxnSpPr>
            <p:spPr>
              <a:xfrm>
                <a:off x="-476250" y="6434837"/>
                <a:ext cx="13068299" cy="0"/>
              </a:xfrm>
              <a:prstGeom prst="line">
                <a:avLst/>
              </a:prstGeom>
              <a:ln w="12700"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sp>
        <p:nvSpPr>
          <p:cNvPr id="30" name="Slide Number Placeholder 4">
            <a:extLst>
              <a:ext uri="{FF2B5EF4-FFF2-40B4-BE49-F238E27FC236}">
                <a16:creationId xmlns:a16="http://schemas.microsoft.com/office/drawing/2014/main" id="{61E73EC6-DCB4-4EF6-85E5-4A4129350355}"/>
              </a:ext>
            </a:extLst>
          </p:cNvPr>
          <p:cNvSpPr>
            <a:spLocks noGrp="1"/>
          </p:cNvSpPr>
          <p:nvPr>
            <p:ph type="sldNum" sz="quarter" idx="4"/>
          </p:nvPr>
        </p:nvSpPr>
        <p:spPr>
          <a:xfrm>
            <a:off x="-1" y="4826127"/>
            <a:ext cx="444692" cy="269996"/>
          </a:xfrm>
          <a:prstGeom prst="rect">
            <a:avLst/>
          </a:prstGeom>
          <a:noFill/>
        </p:spPr>
        <p:txBody>
          <a:bodyPr vert="horz" lIns="0" tIns="108000" rIns="108000" bIns="0" rtlCol="0" anchor="t"/>
          <a:lstStyle>
            <a:lvl1pPr marL="0" indent="0" algn="r" defTabSz="685800" rtl="0" eaLnBrk="1" latinLnBrk="0" hangingPunct="1">
              <a:lnSpc>
                <a:spcPct val="90000"/>
              </a:lnSpc>
              <a:spcBef>
                <a:spcPts val="450"/>
              </a:spcBef>
              <a:spcAft>
                <a:spcPts val="450"/>
              </a:spcAft>
              <a:buClr>
                <a:schemeClr val="tx2"/>
              </a:buClr>
              <a:buFont typeface="Arial" panose="020B0604020202020204" pitchFamily="34" charset="0"/>
              <a:buNone/>
              <a:defRPr lang="nl-NL" sz="900" b="1" kern="1200" smtClean="0">
                <a:solidFill>
                  <a:schemeClr val="accent1"/>
                </a:solidFill>
                <a:latin typeface="+mn-lt"/>
                <a:ea typeface="+mn-ea"/>
                <a:cs typeface="+mn-cs"/>
              </a:defRPr>
            </a:lvl1pPr>
          </a:lstStyle>
          <a:p>
            <a:fld id="{1C9D8F9F-7191-4649-A2DA-476AA7168A7E}" type="slidenum">
              <a:rPr lang="nl-NL" smtClean="0"/>
              <a:pPr/>
              <a:t>‹nr.›</a:t>
            </a:fld>
            <a:endParaRPr lang="nl-NL" dirty="0"/>
          </a:p>
        </p:txBody>
      </p:sp>
    </p:spTree>
    <p:extLst>
      <p:ext uri="{BB962C8B-B14F-4D97-AF65-F5344CB8AC3E}">
        <p14:creationId xmlns:p14="http://schemas.microsoft.com/office/powerpoint/2010/main" val="134798191"/>
      </p:ext>
    </p:extLst>
  </p:cSld>
  <p:clrMap bg1="lt1" tx1="dk1" bg2="lt2" tx2="dk2" accent1="accent1" accent2="accent2" accent3="accent3" accent4="accent4" accent5="accent5" accent6="accent6" hlink="hlink" folHlink="folHlink"/>
  <p:sldLayoutIdLst>
    <p:sldLayoutId id="2147483805" r:id="rId1"/>
  </p:sldLayoutIdLst>
  <p:hf hdr="0" ftr="0" dt="0"/>
  <p:txStyles>
    <p:titleStyle>
      <a:lvl1pPr algn="l" defTabSz="685800" rtl="0" eaLnBrk="1" latinLnBrk="0" hangingPunct="1">
        <a:lnSpc>
          <a:spcPct val="80000"/>
        </a:lnSpc>
        <a:spcBef>
          <a:spcPct val="0"/>
        </a:spcBef>
        <a:buNone/>
        <a:defRPr sz="2400" b="1" kern="1200">
          <a:solidFill>
            <a:schemeClr val="accent1"/>
          </a:solidFill>
          <a:latin typeface="+mj-lt"/>
          <a:ea typeface="+mj-ea"/>
          <a:cs typeface="+mj-cs"/>
        </a:defRPr>
      </a:lvl1pPr>
    </p:titleStyle>
    <p:bodyStyle>
      <a:lvl1pPr marL="135731" indent="-135731"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1pPr>
      <a:lvl2pPr marL="266700" indent="-133350"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tabLst/>
        <a:defRPr sz="1200" kern="1200">
          <a:solidFill>
            <a:schemeClr val="tx1">
              <a:lumMod val="75000"/>
              <a:lumOff val="25000"/>
            </a:schemeClr>
          </a:solidFill>
          <a:latin typeface="+mn-lt"/>
          <a:ea typeface="+mn-ea"/>
          <a:cs typeface="+mn-cs"/>
        </a:defRPr>
      </a:lvl2pPr>
      <a:lvl3pPr marL="398860" indent="-128588"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3pPr>
      <a:lvl4pPr marL="0" indent="0" algn="l" defTabSz="685800" rtl="0" eaLnBrk="1" latinLnBrk="0" hangingPunct="1">
        <a:lnSpc>
          <a:spcPct val="100000"/>
        </a:lnSpc>
        <a:spcBef>
          <a:spcPts val="450"/>
        </a:spcBef>
        <a:spcAft>
          <a:spcPts val="450"/>
        </a:spcAft>
        <a:buFont typeface="Arial" panose="020B0604020202020204" pitchFamily="34" charset="0"/>
        <a:buNone/>
        <a:defRPr sz="1200" kern="1200">
          <a:solidFill>
            <a:schemeClr val="tx1">
              <a:lumMod val="75000"/>
              <a:lumOff val="25000"/>
            </a:schemeClr>
          </a:solidFill>
          <a:latin typeface="+mn-lt"/>
          <a:ea typeface="+mn-ea"/>
          <a:cs typeface="+mn-cs"/>
        </a:defRPr>
      </a:lvl4pPr>
      <a:lvl5pPr marL="0" indent="0" algn="l" defTabSz="685800" rtl="0" eaLnBrk="1" latinLnBrk="0" hangingPunct="1">
        <a:lnSpc>
          <a:spcPct val="100000"/>
        </a:lnSpc>
        <a:spcBef>
          <a:spcPts val="450"/>
        </a:spcBef>
        <a:spcAft>
          <a:spcPts val="450"/>
        </a:spcAft>
        <a:buFont typeface="Arial" panose="020B0604020202020204" pitchFamily="34" charset="0"/>
        <a:buNone/>
        <a:defRPr sz="1500" b="1" kern="1200" spc="38" baseline="0">
          <a:solidFill>
            <a:schemeClr val="tx1">
              <a:lumMod val="75000"/>
              <a:lumOff val="25000"/>
            </a:schemeClr>
          </a:solidFill>
          <a:latin typeface="+mj-lt"/>
          <a:ea typeface="+mn-ea"/>
          <a:cs typeface="+mn-cs"/>
        </a:defRPr>
      </a:lvl5pPr>
      <a:lvl6pPr marL="189000" indent="-189000" algn="l" defTabSz="685800" rtl="0" eaLnBrk="1" latinLnBrk="0" hangingPunct="1">
        <a:lnSpc>
          <a:spcPct val="100000"/>
        </a:lnSpc>
        <a:spcBef>
          <a:spcPts val="450"/>
        </a:spcBef>
        <a:spcAft>
          <a:spcPts val="450"/>
        </a:spcAft>
        <a:buClr>
          <a:schemeClr val="tx1">
            <a:lumMod val="75000"/>
            <a:lumOff val="25000"/>
          </a:schemeClr>
        </a:buClr>
        <a:buFont typeface="+mj-lt"/>
        <a:buAutoNum type="arabicPeriod"/>
        <a:defRPr sz="1200" b="0" kern="1200" cap="none" baseline="0">
          <a:solidFill>
            <a:schemeClr val="tx1">
              <a:lumMod val="75000"/>
              <a:lumOff val="25000"/>
            </a:schemeClr>
          </a:solidFill>
          <a:latin typeface="+mn-lt"/>
          <a:ea typeface="+mn-ea"/>
          <a:cs typeface="+mn-cs"/>
        </a:defRPr>
      </a:lvl6pPr>
      <a:lvl7pPr marL="297000" indent="-189000" algn="l" defTabSz="685800" rtl="0" eaLnBrk="1" latinLnBrk="0" hangingPunct="1">
        <a:lnSpc>
          <a:spcPct val="100000"/>
        </a:lnSpc>
        <a:spcBef>
          <a:spcPts val="450"/>
        </a:spcBef>
        <a:spcAft>
          <a:spcPts val="450"/>
        </a:spcAft>
        <a:buClr>
          <a:schemeClr val="tx1">
            <a:lumMod val="75000"/>
            <a:lumOff val="25000"/>
          </a:schemeClr>
        </a:buClr>
        <a:buFont typeface="+mj-lt"/>
        <a:buAutoNum type="alphaLcPeriod"/>
        <a:tabLst/>
        <a:defRPr sz="1200" kern="1200">
          <a:solidFill>
            <a:schemeClr val="tx1">
              <a:lumMod val="75000"/>
              <a:lumOff val="25000"/>
            </a:schemeClr>
          </a:solidFill>
          <a:latin typeface="+mn-lt"/>
          <a:ea typeface="+mn-ea"/>
          <a:cs typeface="+mn-cs"/>
        </a:defRPr>
      </a:lvl7pPr>
      <a:lvl8pPr marL="399600" indent="-129600" algn="l" defTabSz="685800" rtl="0" eaLnBrk="1" latinLnBrk="0" hangingPunct="1">
        <a:lnSpc>
          <a:spcPct val="100000"/>
        </a:lnSpc>
        <a:spcBef>
          <a:spcPts val="450"/>
        </a:spcBef>
        <a:spcAft>
          <a:spcPts val="450"/>
        </a:spcAft>
        <a:buClr>
          <a:schemeClr val="tx1">
            <a:lumMod val="75000"/>
            <a:lumOff val="25000"/>
          </a:schemeClr>
        </a:buClr>
        <a:buFont typeface="Arial" panose="020B0604020202020204" pitchFamily="34" charset="0"/>
        <a:buChar char="•"/>
        <a:defRPr sz="1200" kern="1200">
          <a:solidFill>
            <a:schemeClr val="tx1">
              <a:lumMod val="75000"/>
              <a:lumOff val="25000"/>
            </a:schemeClr>
          </a:solidFill>
          <a:latin typeface="+mn-lt"/>
          <a:ea typeface="+mn-ea"/>
          <a:cs typeface="+mn-cs"/>
        </a:defRPr>
      </a:lvl8pPr>
      <a:lvl9pPr marL="0" indent="0" algn="l" defTabSz="685800" rtl="0" eaLnBrk="1" latinLnBrk="0" hangingPunct="1">
        <a:lnSpc>
          <a:spcPct val="100000"/>
        </a:lnSpc>
        <a:spcBef>
          <a:spcPts val="900"/>
        </a:spcBef>
        <a:spcAft>
          <a:spcPts val="450"/>
        </a:spcAft>
        <a:buClr>
          <a:schemeClr val="accent1"/>
        </a:buClr>
        <a:buFont typeface="Arial" panose="020B0604020202020204" pitchFamily="34" charset="0"/>
        <a:buNone/>
        <a:defRPr sz="1050" i="1" kern="1200">
          <a:solidFill>
            <a:schemeClr val="tx1">
              <a:lumMod val="75000"/>
              <a:lumOff val="25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8">
          <p15:clr>
            <a:srgbClr val="F26B43"/>
          </p15:clr>
        </p15:guide>
        <p15:guide id="2" pos="453">
          <p15:clr>
            <a:srgbClr val="F26B43"/>
          </p15:clr>
        </p15:guide>
        <p15:guide id="3" orient="horz" pos="3770">
          <p15:clr>
            <a:srgbClr val="F26B43"/>
          </p15:clr>
        </p15:guide>
        <p15:guide id="6" pos="7226">
          <p15:clr>
            <a:srgbClr val="F26B43"/>
          </p15:clr>
        </p15:guide>
        <p15:guide id="7" orient="horz" pos="1117">
          <p15:clr>
            <a:srgbClr val="A4A3A4"/>
          </p15:clr>
        </p15:guide>
        <p15:guide id="9" orient="horz" pos="66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overpalliatievezorg.nl/kiezenendelen"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2FB1045F-6412-44F3-913A-D05F5B5FA733}"/>
              </a:ext>
            </a:extLst>
          </p:cNvPr>
          <p:cNvSpPr>
            <a:spLocks noGrp="1"/>
          </p:cNvSpPr>
          <p:nvPr>
            <p:ph type="subTitle" idx="14"/>
          </p:nvPr>
        </p:nvSpPr>
        <p:spPr/>
        <p:txBody>
          <a:bodyPr/>
          <a:lstStyle/>
          <a:p>
            <a:r>
              <a:rPr lang="nl-NL" dirty="0" smtClean="0"/>
              <a:t>Lian Trapman</a:t>
            </a:r>
            <a:endParaRPr lang="nl-NL" dirty="0"/>
          </a:p>
        </p:txBody>
      </p:sp>
      <p:sp>
        <p:nvSpPr>
          <p:cNvPr id="6" name="Titel 5">
            <a:extLst>
              <a:ext uri="{FF2B5EF4-FFF2-40B4-BE49-F238E27FC236}">
                <a16:creationId xmlns:a16="http://schemas.microsoft.com/office/drawing/2014/main" id="{8D134B76-160E-4E8F-8EA8-3C38B369E5BC}"/>
              </a:ext>
            </a:extLst>
          </p:cNvPr>
          <p:cNvSpPr>
            <a:spLocks noGrp="1"/>
          </p:cNvSpPr>
          <p:nvPr>
            <p:ph type="title"/>
          </p:nvPr>
        </p:nvSpPr>
        <p:spPr/>
        <p:txBody>
          <a:bodyPr/>
          <a:lstStyle/>
          <a:p>
            <a:r>
              <a:rPr lang="nl-NL" dirty="0" smtClean="0"/>
              <a:t>Uw zorg, uw regie</a:t>
            </a:r>
            <a:endParaRPr lang="nl-NL" dirty="0"/>
          </a:p>
        </p:txBody>
      </p:sp>
      <p:pic>
        <p:nvPicPr>
          <p:cNvPr id="4" name="Tijdelijke aanduiding voor afbeelding 3"/>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tretch>
            <a:fillRect/>
          </a:stretch>
        </p:blipFill>
        <p:spPr>
          <a:xfrm>
            <a:off x="5334000" y="1"/>
            <a:ext cx="3807229" cy="5141422"/>
          </a:xfrm>
          <a:prstGeom prst="rect">
            <a:avLst/>
          </a:prstGeom>
        </p:spPr>
      </p:pic>
    </p:spTree>
    <p:extLst>
      <p:ext uri="{BB962C8B-B14F-4D97-AF65-F5344CB8AC3E}">
        <p14:creationId xmlns:p14="http://schemas.microsoft.com/office/powerpoint/2010/main" val="19150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8">
            <a:extLst>
              <a:ext uri="{FF2B5EF4-FFF2-40B4-BE49-F238E27FC236}">
                <a16:creationId xmlns:a16="http://schemas.microsoft.com/office/drawing/2014/main" id="{2613209C-DE7A-4900-A821-7DB1D677AD58}"/>
              </a:ext>
            </a:extLst>
          </p:cNvPr>
          <p:cNvSpPr>
            <a:spLocks noGrp="1"/>
          </p:cNvSpPr>
          <p:nvPr>
            <p:ph type="title"/>
          </p:nvPr>
        </p:nvSpPr>
        <p:spPr>
          <a:xfrm>
            <a:off x="6277024" y="2211710"/>
            <a:ext cx="2354209" cy="539353"/>
          </a:xfrm>
        </p:spPr>
        <p:txBody>
          <a:bodyPr/>
          <a:lstStyle/>
          <a:p>
            <a:r>
              <a:rPr lang="nl-NL" dirty="0" smtClean="0"/>
              <a:t>Bekend verhaal? </a:t>
            </a:r>
            <a:endParaRPr lang="nl-NL" dirty="0"/>
          </a:p>
        </p:txBody>
      </p:sp>
      <p:sp>
        <p:nvSpPr>
          <p:cNvPr id="7" name="Slide Number Placeholder 6">
            <a:extLst>
              <a:ext uri="{FF2B5EF4-FFF2-40B4-BE49-F238E27FC236}">
                <a16:creationId xmlns:a16="http://schemas.microsoft.com/office/drawing/2014/main" id="{FC1B1699-DE86-4BB4-A6BB-A95F92102D19}"/>
              </a:ext>
            </a:extLst>
          </p:cNvPr>
          <p:cNvSpPr>
            <a:spLocks noGrp="1"/>
          </p:cNvSpPr>
          <p:nvPr>
            <p:ph type="sldNum" sz="quarter" idx="4"/>
          </p:nvPr>
        </p:nvSpPr>
        <p:spPr/>
        <p:txBody>
          <a:bodyPr/>
          <a:lstStyle/>
          <a:p>
            <a:pPr fontAlgn="auto">
              <a:buClr>
                <a:srgbClr val="575757"/>
              </a:buClr>
              <a:defRPr/>
            </a:pPr>
            <a:fld id="{1C9D8F9F-7191-4649-A2DA-476AA7168A7E}" type="slidenum">
              <a:rPr lang="nl-NL">
                <a:solidFill>
                  <a:srgbClr val="840054"/>
                </a:solidFill>
                <a:latin typeface="Alwyn"/>
              </a:rPr>
              <a:pPr fontAlgn="auto">
                <a:buClr>
                  <a:srgbClr val="575757"/>
                </a:buClr>
                <a:defRPr/>
              </a:pPr>
              <a:t>1</a:t>
            </a:fld>
            <a:endParaRPr lang="nl-NL" dirty="0">
              <a:solidFill>
                <a:srgbClr val="840054"/>
              </a:solidFill>
              <a:latin typeface="Alwyn"/>
            </a:endParaRPr>
          </a:p>
        </p:txBody>
      </p:sp>
      <p:pic>
        <p:nvPicPr>
          <p:cNvPr id="10" name="Tijdelijke aanduiding voor afbeelding 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458" b="7458"/>
          <a:stretch>
            <a:fillRect/>
          </a:stretch>
        </p:blipFill>
        <p:spPr/>
      </p:pic>
    </p:spTree>
    <p:extLst>
      <p:ext uri="{BB962C8B-B14F-4D97-AF65-F5344CB8AC3E}">
        <p14:creationId xmlns:p14="http://schemas.microsoft.com/office/powerpoint/2010/main" val="367049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Oorzaken </a:t>
            </a:r>
            <a:endParaRPr lang="nl-NL" dirty="0"/>
          </a:p>
        </p:txBody>
      </p:sp>
      <p:sp>
        <p:nvSpPr>
          <p:cNvPr id="8" name="Tijdelijke aanduiding voor tekst 7"/>
          <p:cNvSpPr>
            <a:spLocks noGrp="1"/>
          </p:cNvSpPr>
          <p:nvPr>
            <p:ph type="body" sz="quarter" idx="13"/>
          </p:nvPr>
        </p:nvSpPr>
        <p:spPr>
          <a:xfrm>
            <a:off x="419222" y="1454142"/>
            <a:ext cx="4152778" cy="1938992"/>
          </a:xfrm>
        </p:spPr>
        <p:txBody>
          <a:bodyPr/>
          <a:lstStyle/>
          <a:p>
            <a:r>
              <a:rPr lang="nl-NL" b="1" dirty="0" smtClean="0"/>
              <a:t>Arts</a:t>
            </a:r>
            <a:r>
              <a:rPr lang="nl-NL" dirty="0" smtClean="0"/>
              <a:t> </a:t>
            </a:r>
          </a:p>
          <a:p>
            <a:pPr marL="285750" indent="-285750">
              <a:buFontTx/>
              <a:buChar char="-"/>
            </a:pPr>
            <a:r>
              <a:rPr lang="nl-NL" dirty="0" smtClean="0"/>
              <a:t>Tijd</a:t>
            </a:r>
          </a:p>
          <a:p>
            <a:pPr marL="285750" indent="-285750">
              <a:buFontTx/>
              <a:buChar char="-"/>
            </a:pPr>
            <a:r>
              <a:rPr lang="nl-NL" dirty="0" smtClean="0"/>
              <a:t>Onbekendheid </a:t>
            </a:r>
            <a:r>
              <a:rPr lang="nl-NL" dirty="0" err="1" smtClean="0"/>
              <a:t>multi</a:t>
            </a:r>
            <a:r>
              <a:rPr lang="nl-NL" dirty="0" smtClean="0"/>
              <a:t>-dimensionele zorg in praktijk </a:t>
            </a:r>
          </a:p>
          <a:p>
            <a:pPr marL="285750" indent="-285750">
              <a:buFontTx/>
              <a:buChar char="-"/>
            </a:pPr>
            <a:r>
              <a:rPr lang="nl-NL" dirty="0" smtClean="0"/>
              <a:t>Moeite met starten gesprek over kwetsbare onderwerpen</a:t>
            </a:r>
            <a:endParaRPr lang="nl-NL" dirty="0"/>
          </a:p>
        </p:txBody>
      </p:sp>
      <p:sp>
        <p:nvSpPr>
          <p:cNvPr id="9" name="Tijdelijke aanduiding voor tekst 8"/>
          <p:cNvSpPr>
            <a:spLocks noGrp="1"/>
          </p:cNvSpPr>
          <p:nvPr>
            <p:ph type="body" sz="quarter" idx="14"/>
          </p:nvPr>
        </p:nvSpPr>
        <p:spPr>
          <a:xfrm>
            <a:off x="4738334" y="1454142"/>
            <a:ext cx="4152778" cy="1323439"/>
          </a:xfrm>
        </p:spPr>
        <p:txBody>
          <a:bodyPr/>
          <a:lstStyle/>
          <a:p>
            <a:r>
              <a:rPr lang="nl-NL" b="1" dirty="0" smtClean="0"/>
              <a:t>Patiënt</a:t>
            </a:r>
          </a:p>
          <a:p>
            <a:pPr marL="285750" indent="-285750">
              <a:buFontTx/>
              <a:buChar char="-"/>
            </a:pPr>
            <a:r>
              <a:rPr lang="nl-NL" dirty="0" smtClean="0"/>
              <a:t>Spanning voor/tijdens consult</a:t>
            </a:r>
          </a:p>
          <a:p>
            <a:pPr marL="285750" indent="-285750">
              <a:buFontTx/>
              <a:buChar char="-"/>
            </a:pPr>
            <a:r>
              <a:rPr lang="nl-NL" dirty="0" smtClean="0"/>
              <a:t>Onbekendheid van mogelijkheden zorg en zorgverleners</a:t>
            </a:r>
            <a:endParaRPr lang="nl-NL" dirty="0"/>
          </a:p>
        </p:txBody>
      </p:sp>
      <p:grpSp>
        <p:nvGrpSpPr>
          <p:cNvPr id="10" name="Icoon_2_6">
            <a:extLst>
              <a:ext uri="{FF2B5EF4-FFF2-40B4-BE49-F238E27FC236}">
                <a16:creationId xmlns:a16="http://schemas.microsoft.com/office/drawing/2014/main" id="{70C18E59-48C1-BA64-B8F4-6FC6E904B1D1}"/>
              </a:ext>
            </a:extLst>
          </p:cNvPr>
          <p:cNvGrpSpPr/>
          <p:nvPr/>
        </p:nvGrpSpPr>
        <p:grpSpPr>
          <a:xfrm>
            <a:off x="7092280" y="296358"/>
            <a:ext cx="1296144" cy="835232"/>
            <a:chOff x="7781165" y="3611155"/>
            <a:chExt cx="896728" cy="512920"/>
          </a:xfrm>
        </p:grpSpPr>
        <p:sp>
          <p:nvSpPr>
            <p:cNvPr id="11" name="Vrije vorm: vorm 97">
              <a:extLst>
                <a:ext uri="{FF2B5EF4-FFF2-40B4-BE49-F238E27FC236}">
                  <a16:creationId xmlns:a16="http://schemas.microsoft.com/office/drawing/2014/main" id="{04EDA24C-184F-1682-D6C4-1DA3A755281A}"/>
                </a:ext>
              </a:extLst>
            </p:cNvPr>
            <p:cNvSpPr/>
            <p:nvPr/>
          </p:nvSpPr>
          <p:spPr>
            <a:xfrm>
              <a:off x="8135991" y="3611155"/>
              <a:ext cx="187858" cy="187832"/>
            </a:xfrm>
            <a:custGeom>
              <a:avLst/>
              <a:gdLst>
                <a:gd name="connsiteX0" fmla="*/ 93942 w 187858"/>
                <a:gd name="connsiteY0" fmla="*/ 187833 h 187832"/>
                <a:gd name="connsiteX1" fmla="*/ 187858 w 187858"/>
                <a:gd name="connsiteY1" fmla="*/ 93917 h 187832"/>
                <a:gd name="connsiteX2" fmla="*/ 187858 w 187858"/>
                <a:gd name="connsiteY2" fmla="*/ 93917 h 187832"/>
                <a:gd name="connsiteX3" fmla="*/ 93942 w 187858"/>
                <a:gd name="connsiteY3" fmla="*/ 0 h 187832"/>
                <a:gd name="connsiteX4" fmla="*/ 26124 w 187858"/>
                <a:gd name="connsiteY4" fmla="*/ 28194 h 187832"/>
                <a:gd name="connsiteX5" fmla="*/ 25 w 187858"/>
                <a:gd name="connsiteY5" fmla="*/ 94012 h 187832"/>
                <a:gd name="connsiteX6" fmla="*/ 93942 w 187858"/>
                <a:gd name="connsiteY6" fmla="*/ 187833 h 187832"/>
                <a:gd name="connsiteX7" fmla="*/ 46602 w 187858"/>
                <a:gd name="connsiteY7" fmla="*/ 48197 h 187832"/>
                <a:gd name="connsiteX8" fmla="*/ 93942 w 187858"/>
                <a:gd name="connsiteY8" fmla="*/ 28575 h 187832"/>
                <a:gd name="connsiteX9" fmla="*/ 159283 w 187858"/>
                <a:gd name="connsiteY9" fmla="*/ 93821 h 187832"/>
                <a:gd name="connsiteX10" fmla="*/ 159283 w 187858"/>
                <a:gd name="connsiteY10" fmla="*/ 93821 h 187832"/>
                <a:gd name="connsiteX11" fmla="*/ 93942 w 187858"/>
                <a:gd name="connsiteY11" fmla="*/ 159258 h 187832"/>
                <a:gd name="connsiteX12" fmla="*/ 28600 w 187858"/>
                <a:gd name="connsiteY12" fmla="*/ 93726 h 187832"/>
                <a:gd name="connsiteX13" fmla="*/ 46602 w 187858"/>
                <a:gd name="connsiteY13" fmla="*/ 48197 h 18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858" h="187832">
                  <a:moveTo>
                    <a:pt x="93942" y="187833"/>
                  </a:moveTo>
                  <a:cubicBezTo>
                    <a:pt x="145758" y="187833"/>
                    <a:pt x="187858" y="145733"/>
                    <a:pt x="187858" y="93917"/>
                  </a:cubicBezTo>
                  <a:lnTo>
                    <a:pt x="187858" y="93917"/>
                  </a:lnTo>
                  <a:cubicBezTo>
                    <a:pt x="187858" y="41148"/>
                    <a:pt x="146615" y="0"/>
                    <a:pt x="93942" y="0"/>
                  </a:cubicBezTo>
                  <a:cubicBezTo>
                    <a:pt x="68034" y="0"/>
                    <a:pt x="43935" y="10001"/>
                    <a:pt x="26124" y="28194"/>
                  </a:cubicBezTo>
                  <a:cubicBezTo>
                    <a:pt x="8693" y="46006"/>
                    <a:pt x="-546" y="69437"/>
                    <a:pt x="25" y="94012"/>
                  </a:cubicBezTo>
                  <a:cubicBezTo>
                    <a:pt x="25" y="145733"/>
                    <a:pt x="42126" y="187833"/>
                    <a:pt x="93942" y="187833"/>
                  </a:cubicBezTo>
                  <a:close/>
                  <a:moveTo>
                    <a:pt x="46602" y="48197"/>
                  </a:moveTo>
                  <a:cubicBezTo>
                    <a:pt x="58985" y="35528"/>
                    <a:pt x="75844" y="28575"/>
                    <a:pt x="93942" y="28575"/>
                  </a:cubicBezTo>
                  <a:cubicBezTo>
                    <a:pt x="130613" y="28575"/>
                    <a:pt x="159283" y="57245"/>
                    <a:pt x="159283" y="93821"/>
                  </a:cubicBezTo>
                  <a:lnTo>
                    <a:pt x="159283" y="93821"/>
                  </a:lnTo>
                  <a:cubicBezTo>
                    <a:pt x="159283" y="130016"/>
                    <a:pt x="129946" y="159258"/>
                    <a:pt x="93942" y="159258"/>
                  </a:cubicBezTo>
                  <a:cubicBezTo>
                    <a:pt x="57937" y="159258"/>
                    <a:pt x="28600" y="130016"/>
                    <a:pt x="28600" y="93726"/>
                  </a:cubicBezTo>
                  <a:cubicBezTo>
                    <a:pt x="28219" y="76581"/>
                    <a:pt x="34601" y="60389"/>
                    <a:pt x="46602" y="48197"/>
                  </a:cubicBezTo>
                  <a:close/>
                </a:path>
              </a:pathLst>
            </a:custGeom>
            <a:solidFill>
              <a:srgbClr val="840054"/>
            </a:solidFill>
            <a:ln w="0" cap="flat">
              <a:noFill/>
              <a:prstDash val="solid"/>
              <a:miter/>
            </a:ln>
          </p:spPr>
          <p:txBody>
            <a:bodyPr rtlCol="0" anchor="ctr"/>
            <a:lstStyle/>
            <a:p>
              <a:endParaRPr lang="nl-NL"/>
            </a:p>
          </p:txBody>
        </p:sp>
        <p:sp>
          <p:nvSpPr>
            <p:cNvPr id="12" name="Vrije vorm: vorm 98">
              <a:extLst>
                <a:ext uri="{FF2B5EF4-FFF2-40B4-BE49-F238E27FC236}">
                  <a16:creationId xmlns:a16="http://schemas.microsoft.com/office/drawing/2014/main" id="{B097F898-D663-EFC1-F6AE-C8DEA791BA61}"/>
                </a:ext>
              </a:extLst>
            </p:cNvPr>
            <p:cNvSpPr/>
            <p:nvPr/>
          </p:nvSpPr>
          <p:spPr>
            <a:xfrm>
              <a:off x="7881318" y="3611155"/>
              <a:ext cx="187832" cy="187832"/>
            </a:xfrm>
            <a:custGeom>
              <a:avLst/>
              <a:gdLst>
                <a:gd name="connsiteX0" fmla="*/ 93916 w 187832"/>
                <a:gd name="connsiteY0" fmla="*/ 187833 h 187832"/>
                <a:gd name="connsiteX1" fmla="*/ 187833 w 187832"/>
                <a:gd name="connsiteY1" fmla="*/ 93917 h 187832"/>
                <a:gd name="connsiteX2" fmla="*/ 93916 w 187832"/>
                <a:gd name="connsiteY2" fmla="*/ 0 h 187832"/>
                <a:gd name="connsiteX3" fmla="*/ 0 w 187832"/>
                <a:gd name="connsiteY3" fmla="*/ 93917 h 187832"/>
                <a:gd name="connsiteX4" fmla="*/ 93916 w 187832"/>
                <a:gd name="connsiteY4" fmla="*/ 187833 h 187832"/>
                <a:gd name="connsiteX5" fmla="*/ 93916 w 187832"/>
                <a:gd name="connsiteY5" fmla="*/ 28575 h 187832"/>
                <a:gd name="connsiteX6" fmla="*/ 159258 w 187832"/>
                <a:gd name="connsiteY6" fmla="*/ 93917 h 187832"/>
                <a:gd name="connsiteX7" fmla="*/ 93916 w 187832"/>
                <a:gd name="connsiteY7" fmla="*/ 159258 h 187832"/>
                <a:gd name="connsiteX8" fmla="*/ 28575 w 187832"/>
                <a:gd name="connsiteY8" fmla="*/ 93917 h 187832"/>
                <a:gd name="connsiteX9" fmla="*/ 93916 w 187832"/>
                <a:gd name="connsiteY9" fmla="*/ 28575 h 18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832" h="187832">
                  <a:moveTo>
                    <a:pt x="93916" y="187833"/>
                  </a:moveTo>
                  <a:cubicBezTo>
                    <a:pt x="145733" y="187833"/>
                    <a:pt x="187833" y="145733"/>
                    <a:pt x="187833" y="93917"/>
                  </a:cubicBezTo>
                  <a:cubicBezTo>
                    <a:pt x="187833" y="36862"/>
                    <a:pt x="150971" y="0"/>
                    <a:pt x="93916" y="0"/>
                  </a:cubicBezTo>
                  <a:cubicBezTo>
                    <a:pt x="42100" y="0"/>
                    <a:pt x="0" y="42101"/>
                    <a:pt x="0" y="93917"/>
                  </a:cubicBezTo>
                  <a:cubicBezTo>
                    <a:pt x="0" y="145733"/>
                    <a:pt x="42100" y="187833"/>
                    <a:pt x="93916" y="187833"/>
                  </a:cubicBezTo>
                  <a:close/>
                  <a:moveTo>
                    <a:pt x="93916" y="28575"/>
                  </a:moveTo>
                  <a:cubicBezTo>
                    <a:pt x="113538" y="28575"/>
                    <a:pt x="159258" y="34957"/>
                    <a:pt x="159258" y="93917"/>
                  </a:cubicBezTo>
                  <a:cubicBezTo>
                    <a:pt x="159258" y="129921"/>
                    <a:pt x="129921" y="159258"/>
                    <a:pt x="93916" y="159258"/>
                  </a:cubicBezTo>
                  <a:cubicBezTo>
                    <a:pt x="57912" y="159258"/>
                    <a:pt x="28575" y="129921"/>
                    <a:pt x="28575" y="93917"/>
                  </a:cubicBezTo>
                  <a:cubicBezTo>
                    <a:pt x="28575" y="57912"/>
                    <a:pt x="57912" y="28575"/>
                    <a:pt x="93916" y="28575"/>
                  </a:cubicBezTo>
                  <a:close/>
                </a:path>
              </a:pathLst>
            </a:custGeom>
            <a:solidFill>
              <a:srgbClr val="840054"/>
            </a:solidFill>
            <a:ln w="0" cap="flat">
              <a:noFill/>
              <a:prstDash val="solid"/>
              <a:miter/>
            </a:ln>
          </p:spPr>
          <p:txBody>
            <a:bodyPr rtlCol="0" anchor="ctr"/>
            <a:lstStyle/>
            <a:p>
              <a:endParaRPr lang="nl-NL"/>
            </a:p>
          </p:txBody>
        </p:sp>
        <p:sp>
          <p:nvSpPr>
            <p:cNvPr id="13" name="Vrije vorm: vorm 99">
              <a:extLst>
                <a:ext uri="{FF2B5EF4-FFF2-40B4-BE49-F238E27FC236}">
                  <a16:creationId xmlns:a16="http://schemas.microsoft.com/office/drawing/2014/main" id="{0D8F8AC5-D7C6-23AB-F7EA-0A8B640C103B}"/>
                </a:ext>
              </a:extLst>
            </p:cNvPr>
            <p:cNvSpPr/>
            <p:nvPr/>
          </p:nvSpPr>
          <p:spPr>
            <a:xfrm>
              <a:off x="8390715" y="3611155"/>
              <a:ext cx="187833" cy="187832"/>
            </a:xfrm>
            <a:custGeom>
              <a:avLst/>
              <a:gdLst>
                <a:gd name="connsiteX0" fmla="*/ 93917 w 187833"/>
                <a:gd name="connsiteY0" fmla="*/ 187833 h 187832"/>
                <a:gd name="connsiteX1" fmla="*/ 187833 w 187833"/>
                <a:gd name="connsiteY1" fmla="*/ 93917 h 187832"/>
                <a:gd name="connsiteX2" fmla="*/ 93917 w 187833"/>
                <a:gd name="connsiteY2" fmla="*/ 0 h 187832"/>
                <a:gd name="connsiteX3" fmla="*/ 0 w 187833"/>
                <a:gd name="connsiteY3" fmla="*/ 93917 h 187832"/>
                <a:gd name="connsiteX4" fmla="*/ 93917 w 187833"/>
                <a:gd name="connsiteY4" fmla="*/ 187833 h 187832"/>
                <a:gd name="connsiteX5" fmla="*/ 93917 w 187833"/>
                <a:gd name="connsiteY5" fmla="*/ 28575 h 187832"/>
                <a:gd name="connsiteX6" fmla="*/ 159258 w 187833"/>
                <a:gd name="connsiteY6" fmla="*/ 93917 h 187832"/>
                <a:gd name="connsiteX7" fmla="*/ 93917 w 187833"/>
                <a:gd name="connsiteY7" fmla="*/ 159258 h 187832"/>
                <a:gd name="connsiteX8" fmla="*/ 28575 w 187833"/>
                <a:gd name="connsiteY8" fmla="*/ 93917 h 187832"/>
                <a:gd name="connsiteX9" fmla="*/ 93917 w 187833"/>
                <a:gd name="connsiteY9" fmla="*/ 28575 h 18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833" h="187832">
                  <a:moveTo>
                    <a:pt x="93917" y="187833"/>
                  </a:moveTo>
                  <a:cubicBezTo>
                    <a:pt x="145733" y="187833"/>
                    <a:pt x="187833" y="145733"/>
                    <a:pt x="187833" y="93917"/>
                  </a:cubicBezTo>
                  <a:cubicBezTo>
                    <a:pt x="187833" y="42101"/>
                    <a:pt x="145733" y="0"/>
                    <a:pt x="93917" y="0"/>
                  </a:cubicBezTo>
                  <a:cubicBezTo>
                    <a:pt x="42100" y="0"/>
                    <a:pt x="0" y="42101"/>
                    <a:pt x="0" y="93917"/>
                  </a:cubicBezTo>
                  <a:cubicBezTo>
                    <a:pt x="0" y="136208"/>
                    <a:pt x="43339" y="187833"/>
                    <a:pt x="93917" y="187833"/>
                  </a:cubicBezTo>
                  <a:close/>
                  <a:moveTo>
                    <a:pt x="93917" y="28575"/>
                  </a:moveTo>
                  <a:cubicBezTo>
                    <a:pt x="129921" y="28575"/>
                    <a:pt x="159258" y="57912"/>
                    <a:pt x="159258" y="93917"/>
                  </a:cubicBezTo>
                  <a:cubicBezTo>
                    <a:pt x="159258" y="129921"/>
                    <a:pt x="129921" y="159258"/>
                    <a:pt x="93917" y="159258"/>
                  </a:cubicBezTo>
                  <a:cubicBezTo>
                    <a:pt x="57912" y="159258"/>
                    <a:pt x="28575" y="119729"/>
                    <a:pt x="28575" y="93917"/>
                  </a:cubicBezTo>
                  <a:cubicBezTo>
                    <a:pt x="28575" y="57912"/>
                    <a:pt x="57912" y="28575"/>
                    <a:pt x="93917" y="28575"/>
                  </a:cubicBezTo>
                  <a:close/>
                </a:path>
              </a:pathLst>
            </a:custGeom>
            <a:solidFill>
              <a:srgbClr val="840054"/>
            </a:solidFill>
            <a:ln w="0" cap="flat">
              <a:noFill/>
              <a:prstDash val="solid"/>
              <a:miter/>
            </a:ln>
          </p:spPr>
          <p:txBody>
            <a:bodyPr rtlCol="0" anchor="ctr"/>
            <a:lstStyle/>
            <a:p>
              <a:endParaRPr lang="nl-NL"/>
            </a:p>
          </p:txBody>
        </p:sp>
        <p:sp>
          <p:nvSpPr>
            <p:cNvPr id="14" name="Vrije vorm: vorm 100">
              <a:extLst>
                <a:ext uri="{FF2B5EF4-FFF2-40B4-BE49-F238E27FC236}">
                  <a16:creationId xmlns:a16="http://schemas.microsoft.com/office/drawing/2014/main" id="{C4AA892A-46D0-D9B1-6C99-9C18B25A2EE7}"/>
                </a:ext>
              </a:extLst>
            </p:cNvPr>
            <p:cNvSpPr/>
            <p:nvPr/>
          </p:nvSpPr>
          <p:spPr>
            <a:xfrm>
              <a:off x="7781165" y="3810608"/>
              <a:ext cx="896728" cy="313467"/>
            </a:xfrm>
            <a:custGeom>
              <a:avLst/>
              <a:gdLst>
                <a:gd name="connsiteX0" fmla="*/ 852151 w 896728"/>
                <a:gd name="connsiteY0" fmla="*/ 115729 h 313467"/>
                <a:gd name="connsiteX1" fmla="*/ 740899 w 896728"/>
                <a:gd name="connsiteY1" fmla="*/ 0 h 313467"/>
                <a:gd name="connsiteX2" fmla="*/ 645745 w 896728"/>
                <a:gd name="connsiteY2" fmla="*/ 67818 h 313467"/>
                <a:gd name="connsiteX3" fmla="*/ 617741 w 896728"/>
                <a:gd name="connsiteY3" fmla="*/ 147828 h 313467"/>
                <a:gd name="connsiteX4" fmla="*/ 536779 w 896728"/>
                <a:gd name="connsiteY4" fmla="*/ 3619 h 313467"/>
                <a:gd name="connsiteX5" fmla="*/ 513728 w 896728"/>
                <a:gd name="connsiteY5" fmla="*/ 4477 h 313467"/>
                <a:gd name="connsiteX6" fmla="*/ 452387 w 896728"/>
                <a:gd name="connsiteY6" fmla="*/ 30575 h 313467"/>
                <a:gd name="connsiteX7" fmla="*/ 384188 w 896728"/>
                <a:gd name="connsiteY7" fmla="*/ 4667 h 313467"/>
                <a:gd name="connsiteX8" fmla="*/ 360852 w 896728"/>
                <a:gd name="connsiteY8" fmla="*/ 3619 h 313467"/>
                <a:gd name="connsiteX9" fmla="*/ 279794 w 896728"/>
                <a:gd name="connsiteY9" fmla="*/ 148781 h 313467"/>
                <a:gd name="connsiteX10" fmla="*/ 251886 w 896728"/>
                <a:gd name="connsiteY10" fmla="*/ 67913 h 313467"/>
                <a:gd name="connsiteX11" fmla="*/ 156731 w 896728"/>
                <a:gd name="connsiteY11" fmla="*/ 95 h 313467"/>
                <a:gd name="connsiteX12" fmla="*/ 45479 w 896728"/>
                <a:gd name="connsiteY12" fmla="*/ 115824 h 313467"/>
                <a:gd name="connsiteX13" fmla="*/ 426 w 896728"/>
                <a:gd name="connsiteY13" fmla="*/ 295561 h 313467"/>
                <a:gd name="connsiteX14" fmla="*/ 10808 w 896728"/>
                <a:gd name="connsiteY14" fmla="*/ 312896 h 313467"/>
                <a:gd name="connsiteX15" fmla="*/ 14237 w 896728"/>
                <a:gd name="connsiteY15" fmla="*/ 313373 h 313467"/>
                <a:gd name="connsiteX16" fmla="*/ 28048 w 896728"/>
                <a:gd name="connsiteY16" fmla="*/ 302514 h 313467"/>
                <a:gd name="connsiteX17" fmla="*/ 73006 w 896728"/>
                <a:gd name="connsiteY17" fmla="*/ 122682 h 313467"/>
                <a:gd name="connsiteX18" fmla="*/ 156541 w 896728"/>
                <a:gd name="connsiteY18" fmla="*/ 28670 h 313467"/>
                <a:gd name="connsiteX19" fmla="*/ 226168 w 896728"/>
                <a:gd name="connsiteY19" fmla="*/ 80677 h 313467"/>
                <a:gd name="connsiteX20" fmla="*/ 252648 w 896728"/>
                <a:gd name="connsiteY20" fmla="*/ 158306 h 313467"/>
                <a:gd name="connsiteX21" fmla="*/ 277222 w 896728"/>
                <a:gd name="connsiteY21" fmla="*/ 179641 h 313467"/>
                <a:gd name="connsiteX22" fmla="*/ 290367 w 896728"/>
                <a:gd name="connsiteY22" fmla="*/ 181261 h 313467"/>
                <a:gd name="connsiteX23" fmla="*/ 290367 w 896728"/>
                <a:gd name="connsiteY23" fmla="*/ 181261 h 313467"/>
                <a:gd name="connsiteX24" fmla="*/ 290367 w 896728"/>
                <a:gd name="connsiteY24" fmla="*/ 181261 h 313467"/>
                <a:gd name="connsiteX25" fmla="*/ 359137 w 896728"/>
                <a:gd name="connsiteY25" fmla="*/ 189833 h 313467"/>
                <a:gd name="connsiteX26" fmla="*/ 374473 w 896728"/>
                <a:gd name="connsiteY26" fmla="*/ 207264 h 313467"/>
                <a:gd name="connsiteX27" fmla="*/ 356947 w 896728"/>
                <a:gd name="connsiteY27" fmla="*/ 224790 h 313467"/>
                <a:gd name="connsiteX28" fmla="*/ 250838 w 896728"/>
                <a:gd name="connsiteY28" fmla="*/ 224790 h 313467"/>
                <a:gd name="connsiteX29" fmla="*/ 207595 w 896728"/>
                <a:gd name="connsiteY29" fmla="*/ 194882 h 313467"/>
                <a:gd name="connsiteX30" fmla="*/ 177305 w 896728"/>
                <a:gd name="connsiteY30" fmla="*/ 114205 h 313467"/>
                <a:gd name="connsiteX31" fmla="*/ 158922 w 896728"/>
                <a:gd name="connsiteY31" fmla="*/ 105823 h 313467"/>
                <a:gd name="connsiteX32" fmla="*/ 150540 w 896728"/>
                <a:gd name="connsiteY32" fmla="*/ 124206 h 313467"/>
                <a:gd name="connsiteX33" fmla="*/ 180544 w 896728"/>
                <a:gd name="connsiteY33" fmla="*/ 204121 h 313467"/>
                <a:gd name="connsiteX34" fmla="*/ 179782 w 896728"/>
                <a:gd name="connsiteY34" fmla="*/ 206788 h 313467"/>
                <a:gd name="connsiteX35" fmla="*/ 164827 w 896728"/>
                <a:gd name="connsiteY35" fmla="*/ 296704 h 313467"/>
                <a:gd name="connsiteX36" fmla="*/ 176543 w 896728"/>
                <a:gd name="connsiteY36" fmla="*/ 313182 h 313467"/>
                <a:gd name="connsiteX37" fmla="*/ 178924 w 896728"/>
                <a:gd name="connsiteY37" fmla="*/ 313373 h 313467"/>
                <a:gd name="connsiteX38" fmla="*/ 193021 w 896728"/>
                <a:gd name="connsiteY38" fmla="*/ 301466 h 313467"/>
                <a:gd name="connsiteX39" fmla="*/ 203785 w 896728"/>
                <a:gd name="connsiteY39" fmla="*/ 236601 h 313467"/>
                <a:gd name="connsiteX40" fmla="*/ 250743 w 896728"/>
                <a:gd name="connsiteY40" fmla="*/ 253556 h 313467"/>
                <a:gd name="connsiteX41" fmla="*/ 646411 w 896728"/>
                <a:gd name="connsiteY41" fmla="*/ 253556 h 313467"/>
                <a:gd name="connsiteX42" fmla="*/ 691179 w 896728"/>
                <a:gd name="connsiteY42" fmla="*/ 238315 h 313467"/>
                <a:gd name="connsiteX43" fmla="*/ 704228 w 896728"/>
                <a:gd name="connsiteY43" fmla="*/ 302038 h 313467"/>
                <a:gd name="connsiteX44" fmla="*/ 718230 w 896728"/>
                <a:gd name="connsiteY44" fmla="*/ 313468 h 313467"/>
                <a:gd name="connsiteX45" fmla="*/ 721087 w 896728"/>
                <a:gd name="connsiteY45" fmla="*/ 313182 h 313467"/>
                <a:gd name="connsiteX46" fmla="*/ 732232 w 896728"/>
                <a:gd name="connsiteY46" fmla="*/ 296323 h 313467"/>
                <a:gd name="connsiteX47" fmla="*/ 714420 w 896728"/>
                <a:gd name="connsiteY47" fmla="*/ 209264 h 313467"/>
                <a:gd name="connsiteX48" fmla="*/ 716325 w 896728"/>
                <a:gd name="connsiteY48" fmla="*/ 205073 h 313467"/>
                <a:gd name="connsiteX49" fmla="*/ 746519 w 896728"/>
                <a:gd name="connsiteY49" fmla="*/ 124396 h 313467"/>
                <a:gd name="connsiteX50" fmla="*/ 738137 w 896728"/>
                <a:gd name="connsiteY50" fmla="*/ 106013 h 313467"/>
                <a:gd name="connsiteX51" fmla="*/ 719754 w 896728"/>
                <a:gd name="connsiteY51" fmla="*/ 114395 h 313467"/>
                <a:gd name="connsiteX52" fmla="*/ 689560 w 896728"/>
                <a:gd name="connsiteY52" fmla="*/ 195072 h 313467"/>
                <a:gd name="connsiteX53" fmla="*/ 646316 w 896728"/>
                <a:gd name="connsiteY53" fmla="*/ 224981 h 313467"/>
                <a:gd name="connsiteX54" fmla="*/ 540208 w 896728"/>
                <a:gd name="connsiteY54" fmla="*/ 224981 h 313467"/>
                <a:gd name="connsiteX55" fmla="*/ 522682 w 896728"/>
                <a:gd name="connsiteY55" fmla="*/ 207455 h 313467"/>
                <a:gd name="connsiteX56" fmla="*/ 538017 w 896728"/>
                <a:gd name="connsiteY56" fmla="*/ 190024 h 313467"/>
                <a:gd name="connsiteX57" fmla="*/ 606787 w 896728"/>
                <a:gd name="connsiteY57" fmla="*/ 181451 h 313467"/>
                <a:gd name="connsiteX58" fmla="*/ 606787 w 896728"/>
                <a:gd name="connsiteY58" fmla="*/ 181451 h 313467"/>
                <a:gd name="connsiteX59" fmla="*/ 606787 w 896728"/>
                <a:gd name="connsiteY59" fmla="*/ 181451 h 313467"/>
                <a:gd name="connsiteX60" fmla="*/ 619932 w 896728"/>
                <a:gd name="connsiteY60" fmla="*/ 179832 h 313467"/>
                <a:gd name="connsiteX61" fmla="*/ 644506 w 896728"/>
                <a:gd name="connsiteY61" fmla="*/ 158496 h 313467"/>
                <a:gd name="connsiteX62" fmla="*/ 670891 w 896728"/>
                <a:gd name="connsiteY62" fmla="*/ 80867 h 313467"/>
                <a:gd name="connsiteX63" fmla="*/ 740518 w 896728"/>
                <a:gd name="connsiteY63" fmla="*/ 28861 h 313467"/>
                <a:gd name="connsiteX64" fmla="*/ 824053 w 896728"/>
                <a:gd name="connsiteY64" fmla="*/ 122873 h 313467"/>
                <a:gd name="connsiteX65" fmla="*/ 869011 w 896728"/>
                <a:gd name="connsiteY65" fmla="*/ 302705 h 313467"/>
                <a:gd name="connsiteX66" fmla="*/ 896728 w 896728"/>
                <a:gd name="connsiteY66" fmla="*/ 295751 h 313467"/>
                <a:gd name="connsiteX67" fmla="*/ 851770 w 896728"/>
                <a:gd name="connsiteY67" fmla="*/ 115919 h 313467"/>
                <a:gd name="connsiteX68" fmla="*/ 534778 w 896728"/>
                <a:gd name="connsiteY68" fmla="*/ 161449 h 313467"/>
                <a:gd name="connsiteX69" fmla="*/ 494392 w 896728"/>
                <a:gd name="connsiteY69" fmla="*/ 207169 h 313467"/>
                <a:gd name="connsiteX70" fmla="*/ 497917 w 896728"/>
                <a:gd name="connsiteY70" fmla="*/ 224695 h 313467"/>
                <a:gd name="connsiteX71" fmla="*/ 399619 w 896728"/>
                <a:gd name="connsiteY71" fmla="*/ 224695 h 313467"/>
                <a:gd name="connsiteX72" fmla="*/ 403143 w 896728"/>
                <a:gd name="connsiteY72" fmla="*/ 207169 h 313467"/>
                <a:gd name="connsiteX73" fmla="*/ 362757 w 896728"/>
                <a:gd name="connsiteY73" fmla="*/ 161449 h 313467"/>
                <a:gd name="connsiteX74" fmla="*/ 307798 w 896728"/>
                <a:gd name="connsiteY74" fmla="*/ 154305 h 313467"/>
                <a:gd name="connsiteX75" fmla="*/ 371329 w 896728"/>
                <a:gd name="connsiteY75" fmla="*/ 30861 h 313467"/>
                <a:gd name="connsiteX76" fmla="*/ 453435 w 896728"/>
                <a:gd name="connsiteY76" fmla="*/ 59055 h 313467"/>
                <a:gd name="connsiteX77" fmla="*/ 526301 w 896728"/>
                <a:gd name="connsiteY77" fmla="*/ 30861 h 313467"/>
                <a:gd name="connsiteX78" fmla="*/ 589928 w 896728"/>
                <a:gd name="connsiteY78" fmla="*/ 154591 h 313467"/>
                <a:gd name="connsiteX79" fmla="*/ 534874 w 896728"/>
                <a:gd name="connsiteY79" fmla="*/ 161449 h 31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96728" h="313467">
                  <a:moveTo>
                    <a:pt x="852151" y="115729"/>
                  </a:moveTo>
                  <a:cubicBezTo>
                    <a:pt x="838626" y="61531"/>
                    <a:pt x="823195" y="0"/>
                    <a:pt x="740899" y="0"/>
                  </a:cubicBezTo>
                  <a:cubicBezTo>
                    <a:pt x="679654" y="0"/>
                    <a:pt x="660794" y="37624"/>
                    <a:pt x="645745" y="67818"/>
                  </a:cubicBezTo>
                  <a:cubicBezTo>
                    <a:pt x="634696" y="89916"/>
                    <a:pt x="624028" y="125825"/>
                    <a:pt x="617741" y="147828"/>
                  </a:cubicBezTo>
                  <a:cubicBezTo>
                    <a:pt x="607740" y="78105"/>
                    <a:pt x="581832" y="32004"/>
                    <a:pt x="536779" y="3619"/>
                  </a:cubicBezTo>
                  <a:cubicBezTo>
                    <a:pt x="526682" y="-2762"/>
                    <a:pt x="518681" y="571"/>
                    <a:pt x="513728" y="4477"/>
                  </a:cubicBezTo>
                  <a:cubicBezTo>
                    <a:pt x="490106" y="23051"/>
                    <a:pt x="478486" y="29051"/>
                    <a:pt x="452387" y="30575"/>
                  </a:cubicBezTo>
                  <a:cubicBezTo>
                    <a:pt x="422098" y="31242"/>
                    <a:pt x="405143" y="21812"/>
                    <a:pt x="384188" y="4667"/>
                  </a:cubicBezTo>
                  <a:cubicBezTo>
                    <a:pt x="380188" y="1333"/>
                    <a:pt x="371710" y="-3239"/>
                    <a:pt x="360852" y="3619"/>
                  </a:cubicBezTo>
                  <a:cubicBezTo>
                    <a:pt x="315608" y="32099"/>
                    <a:pt x="289605" y="78581"/>
                    <a:pt x="279794" y="148781"/>
                  </a:cubicBezTo>
                  <a:cubicBezTo>
                    <a:pt x="273984" y="127349"/>
                    <a:pt x="263125" y="90297"/>
                    <a:pt x="251886" y="67913"/>
                  </a:cubicBezTo>
                  <a:cubicBezTo>
                    <a:pt x="236741" y="37719"/>
                    <a:pt x="217977" y="95"/>
                    <a:pt x="156731" y="95"/>
                  </a:cubicBezTo>
                  <a:cubicBezTo>
                    <a:pt x="74435" y="95"/>
                    <a:pt x="59005" y="61531"/>
                    <a:pt x="45479" y="115824"/>
                  </a:cubicBezTo>
                  <a:lnTo>
                    <a:pt x="426" y="295561"/>
                  </a:lnTo>
                  <a:cubicBezTo>
                    <a:pt x="-1479" y="303181"/>
                    <a:pt x="3188" y="310991"/>
                    <a:pt x="10808" y="312896"/>
                  </a:cubicBezTo>
                  <a:cubicBezTo>
                    <a:pt x="11951" y="313182"/>
                    <a:pt x="13094" y="313373"/>
                    <a:pt x="14237" y="313373"/>
                  </a:cubicBezTo>
                  <a:cubicBezTo>
                    <a:pt x="20619" y="313373"/>
                    <a:pt x="26429" y="308991"/>
                    <a:pt x="28048" y="302514"/>
                  </a:cubicBezTo>
                  <a:lnTo>
                    <a:pt x="73006" y="122682"/>
                  </a:lnTo>
                  <a:cubicBezTo>
                    <a:pt x="89008" y="58769"/>
                    <a:pt x="102439" y="28670"/>
                    <a:pt x="156541" y="28670"/>
                  </a:cubicBezTo>
                  <a:cubicBezTo>
                    <a:pt x="200165" y="28670"/>
                    <a:pt x="211595" y="51626"/>
                    <a:pt x="226168" y="80677"/>
                  </a:cubicBezTo>
                  <a:cubicBezTo>
                    <a:pt x="237027" y="102299"/>
                    <a:pt x="248266" y="142113"/>
                    <a:pt x="252648" y="158306"/>
                  </a:cubicBezTo>
                  <a:cubicBezTo>
                    <a:pt x="255696" y="169831"/>
                    <a:pt x="265411" y="178213"/>
                    <a:pt x="277222" y="179641"/>
                  </a:cubicBezTo>
                  <a:lnTo>
                    <a:pt x="290367" y="181261"/>
                  </a:lnTo>
                  <a:cubicBezTo>
                    <a:pt x="290367" y="181261"/>
                    <a:pt x="290367" y="181261"/>
                    <a:pt x="290367" y="181261"/>
                  </a:cubicBezTo>
                  <a:lnTo>
                    <a:pt x="290367" y="181261"/>
                  </a:lnTo>
                  <a:lnTo>
                    <a:pt x="359137" y="189833"/>
                  </a:lnTo>
                  <a:cubicBezTo>
                    <a:pt x="367900" y="190976"/>
                    <a:pt x="374473" y="198406"/>
                    <a:pt x="374473" y="207264"/>
                  </a:cubicBezTo>
                  <a:cubicBezTo>
                    <a:pt x="374473" y="216980"/>
                    <a:pt x="366567" y="224790"/>
                    <a:pt x="356947" y="224790"/>
                  </a:cubicBezTo>
                  <a:lnTo>
                    <a:pt x="250838" y="224790"/>
                  </a:lnTo>
                  <a:cubicBezTo>
                    <a:pt x="231693" y="224790"/>
                    <a:pt x="214357" y="212788"/>
                    <a:pt x="207595" y="194882"/>
                  </a:cubicBezTo>
                  <a:lnTo>
                    <a:pt x="177305" y="114205"/>
                  </a:lnTo>
                  <a:cubicBezTo>
                    <a:pt x="174543" y="106775"/>
                    <a:pt x="166256" y="103061"/>
                    <a:pt x="158922" y="105823"/>
                  </a:cubicBezTo>
                  <a:cubicBezTo>
                    <a:pt x="151492" y="108585"/>
                    <a:pt x="147778" y="116872"/>
                    <a:pt x="150540" y="124206"/>
                  </a:cubicBezTo>
                  <a:lnTo>
                    <a:pt x="180544" y="204121"/>
                  </a:lnTo>
                  <a:cubicBezTo>
                    <a:pt x="180258" y="204978"/>
                    <a:pt x="179972" y="205835"/>
                    <a:pt x="179782" y="206788"/>
                  </a:cubicBezTo>
                  <a:lnTo>
                    <a:pt x="164827" y="296704"/>
                  </a:lnTo>
                  <a:cubicBezTo>
                    <a:pt x="163494" y="304514"/>
                    <a:pt x="168828" y="311849"/>
                    <a:pt x="176543" y="313182"/>
                  </a:cubicBezTo>
                  <a:cubicBezTo>
                    <a:pt x="177305" y="313277"/>
                    <a:pt x="178162" y="313373"/>
                    <a:pt x="178924" y="313373"/>
                  </a:cubicBezTo>
                  <a:cubicBezTo>
                    <a:pt x="185782" y="313373"/>
                    <a:pt x="191878" y="308420"/>
                    <a:pt x="193021" y="301466"/>
                  </a:cubicBezTo>
                  <a:lnTo>
                    <a:pt x="203785" y="236601"/>
                  </a:lnTo>
                  <a:cubicBezTo>
                    <a:pt x="216834" y="247174"/>
                    <a:pt x="233217" y="253556"/>
                    <a:pt x="250743" y="253556"/>
                  </a:cubicBezTo>
                  <a:lnTo>
                    <a:pt x="646411" y="253556"/>
                  </a:lnTo>
                  <a:cubicBezTo>
                    <a:pt x="662890" y="253556"/>
                    <a:pt x="678511" y="247936"/>
                    <a:pt x="691179" y="238315"/>
                  </a:cubicBezTo>
                  <a:lnTo>
                    <a:pt x="704228" y="302038"/>
                  </a:lnTo>
                  <a:cubicBezTo>
                    <a:pt x="705657" y="308801"/>
                    <a:pt x="711562" y="313468"/>
                    <a:pt x="718230" y="313468"/>
                  </a:cubicBezTo>
                  <a:cubicBezTo>
                    <a:pt x="719182" y="313468"/>
                    <a:pt x="720135" y="313373"/>
                    <a:pt x="721087" y="313182"/>
                  </a:cubicBezTo>
                  <a:cubicBezTo>
                    <a:pt x="728803" y="311563"/>
                    <a:pt x="733756" y="304038"/>
                    <a:pt x="732232" y="296323"/>
                  </a:cubicBezTo>
                  <a:lnTo>
                    <a:pt x="714420" y="209264"/>
                  </a:lnTo>
                  <a:cubicBezTo>
                    <a:pt x="715087" y="207835"/>
                    <a:pt x="715849" y="206502"/>
                    <a:pt x="716325" y="205073"/>
                  </a:cubicBezTo>
                  <a:lnTo>
                    <a:pt x="746519" y="124396"/>
                  </a:lnTo>
                  <a:cubicBezTo>
                    <a:pt x="749281" y="116967"/>
                    <a:pt x="745567" y="108776"/>
                    <a:pt x="738137" y="106013"/>
                  </a:cubicBezTo>
                  <a:cubicBezTo>
                    <a:pt x="730803" y="103251"/>
                    <a:pt x="722516" y="106966"/>
                    <a:pt x="719754" y="114395"/>
                  </a:cubicBezTo>
                  <a:lnTo>
                    <a:pt x="689560" y="195072"/>
                  </a:lnTo>
                  <a:cubicBezTo>
                    <a:pt x="682797" y="212979"/>
                    <a:pt x="665461" y="224981"/>
                    <a:pt x="646316" y="224981"/>
                  </a:cubicBezTo>
                  <a:lnTo>
                    <a:pt x="540208" y="224981"/>
                  </a:lnTo>
                  <a:cubicBezTo>
                    <a:pt x="530492" y="224981"/>
                    <a:pt x="522682" y="217075"/>
                    <a:pt x="522682" y="207455"/>
                  </a:cubicBezTo>
                  <a:cubicBezTo>
                    <a:pt x="522682" y="198596"/>
                    <a:pt x="529254" y="191167"/>
                    <a:pt x="538017" y="190024"/>
                  </a:cubicBezTo>
                  <a:lnTo>
                    <a:pt x="606787" y="181451"/>
                  </a:lnTo>
                  <a:cubicBezTo>
                    <a:pt x="606787" y="181451"/>
                    <a:pt x="606787" y="181451"/>
                    <a:pt x="606787" y="181451"/>
                  </a:cubicBezTo>
                  <a:cubicBezTo>
                    <a:pt x="606787" y="181451"/>
                    <a:pt x="606787" y="181451"/>
                    <a:pt x="606787" y="181451"/>
                  </a:cubicBezTo>
                  <a:lnTo>
                    <a:pt x="619932" y="179832"/>
                  </a:lnTo>
                  <a:cubicBezTo>
                    <a:pt x="631838" y="178308"/>
                    <a:pt x="641458" y="169926"/>
                    <a:pt x="644506" y="158496"/>
                  </a:cubicBezTo>
                  <a:cubicBezTo>
                    <a:pt x="648793" y="142399"/>
                    <a:pt x="660032" y="102679"/>
                    <a:pt x="670891" y="80867"/>
                  </a:cubicBezTo>
                  <a:cubicBezTo>
                    <a:pt x="685464" y="51816"/>
                    <a:pt x="696894" y="28861"/>
                    <a:pt x="740518" y="28861"/>
                  </a:cubicBezTo>
                  <a:cubicBezTo>
                    <a:pt x="794620" y="28861"/>
                    <a:pt x="808051" y="58960"/>
                    <a:pt x="824053" y="122873"/>
                  </a:cubicBezTo>
                  <a:lnTo>
                    <a:pt x="869011" y="302705"/>
                  </a:lnTo>
                  <a:lnTo>
                    <a:pt x="896728" y="295751"/>
                  </a:lnTo>
                  <a:lnTo>
                    <a:pt x="851770" y="115919"/>
                  </a:lnTo>
                  <a:close/>
                  <a:moveTo>
                    <a:pt x="534778" y="161449"/>
                  </a:moveTo>
                  <a:cubicBezTo>
                    <a:pt x="511728" y="164306"/>
                    <a:pt x="494392" y="184023"/>
                    <a:pt x="494392" y="207169"/>
                  </a:cubicBezTo>
                  <a:cubicBezTo>
                    <a:pt x="494392" y="213360"/>
                    <a:pt x="495631" y="219265"/>
                    <a:pt x="497917" y="224695"/>
                  </a:cubicBezTo>
                  <a:lnTo>
                    <a:pt x="399619" y="224695"/>
                  </a:lnTo>
                  <a:cubicBezTo>
                    <a:pt x="401809" y="219265"/>
                    <a:pt x="403143" y="213360"/>
                    <a:pt x="403143" y="207169"/>
                  </a:cubicBezTo>
                  <a:cubicBezTo>
                    <a:pt x="403143" y="183928"/>
                    <a:pt x="385807" y="164306"/>
                    <a:pt x="362757" y="161449"/>
                  </a:cubicBezTo>
                  <a:lnTo>
                    <a:pt x="307798" y="154305"/>
                  </a:lnTo>
                  <a:cubicBezTo>
                    <a:pt x="315894" y="94869"/>
                    <a:pt x="336277" y="55245"/>
                    <a:pt x="371329" y="30861"/>
                  </a:cubicBezTo>
                  <a:cubicBezTo>
                    <a:pt x="394380" y="48863"/>
                    <a:pt x="416954" y="59722"/>
                    <a:pt x="453435" y="59055"/>
                  </a:cubicBezTo>
                  <a:cubicBezTo>
                    <a:pt x="485629" y="57245"/>
                    <a:pt x="502298" y="49149"/>
                    <a:pt x="526301" y="30861"/>
                  </a:cubicBezTo>
                  <a:cubicBezTo>
                    <a:pt x="561353" y="55150"/>
                    <a:pt x="581737" y="94869"/>
                    <a:pt x="589928" y="154591"/>
                  </a:cubicBezTo>
                  <a:lnTo>
                    <a:pt x="534874" y="161449"/>
                  </a:lnTo>
                  <a:close/>
                </a:path>
              </a:pathLst>
            </a:custGeom>
            <a:solidFill>
              <a:srgbClr val="840054"/>
            </a:solidFill>
            <a:ln w="0" cap="flat">
              <a:noFill/>
              <a:prstDash val="solid"/>
              <a:miter/>
            </a:ln>
          </p:spPr>
          <p:txBody>
            <a:bodyPr rtlCol="0" anchor="ctr"/>
            <a:lstStyle/>
            <a:p>
              <a:endParaRPr lang="nl-NL"/>
            </a:p>
          </p:txBody>
        </p:sp>
      </p:grpSp>
    </p:spTree>
    <p:extLst>
      <p:ext uri="{BB962C8B-B14F-4D97-AF65-F5344CB8AC3E}">
        <p14:creationId xmlns:p14="http://schemas.microsoft.com/office/powerpoint/2010/main" val="2870960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Wetenschappelijke onderbouwing</a:t>
            </a:r>
            <a:endParaRPr lang="nl-NL" dirty="0"/>
          </a:p>
        </p:txBody>
      </p:sp>
      <p:sp>
        <p:nvSpPr>
          <p:cNvPr id="5" name="Tijdelijke aanduiding voor tekst 4"/>
          <p:cNvSpPr>
            <a:spLocks noGrp="1"/>
          </p:cNvSpPr>
          <p:nvPr>
            <p:ph type="body" sz="quarter" idx="13"/>
          </p:nvPr>
        </p:nvSpPr>
        <p:spPr>
          <a:xfrm>
            <a:off x="419222" y="1454142"/>
            <a:ext cx="4152778" cy="1668149"/>
          </a:xfrm>
        </p:spPr>
        <p:txBody>
          <a:bodyPr/>
          <a:lstStyle/>
          <a:p>
            <a:r>
              <a:rPr lang="nl-NL" b="1" dirty="0" smtClean="0"/>
              <a:t>Zorgverleners:</a:t>
            </a:r>
          </a:p>
          <a:p>
            <a:pPr marL="285750" indent="-285750">
              <a:buFontTx/>
              <a:buChar char="-"/>
            </a:pPr>
            <a:r>
              <a:rPr lang="nl-NL" dirty="0" smtClean="0"/>
              <a:t>Zeer gemotiveerd voor passende zorg</a:t>
            </a:r>
          </a:p>
          <a:p>
            <a:pPr marL="285750" indent="-285750">
              <a:buFontTx/>
              <a:buChar char="-"/>
            </a:pPr>
            <a:r>
              <a:rPr lang="nl-NL" dirty="0" smtClean="0"/>
              <a:t>Weerhouden door; tekort aan kennis en vaardigheden</a:t>
            </a:r>
          </a:p>
          <a:p>
            <a:pPr marL="285750" indent="-285750">
              <a:buFontTx/>
              <a:buChar char="-"/>
            </a:pPr>
            <a:r>
              <a:rPr lang="nl-NL" dirty="0" smtClean="0"/>
              <a:t>Tijd  </a:t>
            </a:r>
            <a:endParaRPr lang="nl-NL" dirty="0"/>
          </a:p>
        </p:txBody>
      </p:sp>
      <p:sp>
        <p:nvSpPr>
          <p:cNvPr id="6" name="Tijdelijke aanduiding voor tekst 5"/>
          <p:cNvSpPr>
            <a:spLocks noGrp="1"/>
          </p:cNvSpPr>
          <p:nvPr>
            <p:ph type="body" sz="quarter" idx="14"/>
          </p:nvPr>
        </p:nvSpPr>
        <p:spPr>
          <a:xfrm>
            <a:off x="4738334" y="1454142"/>
            <a:ext cx="4152778" cy="1397306"/>
          </a:xfrm>
        </p:spPr>
        <p:txBody>
          <a:bodyPr/>
          <a:lstStyle/>
          <a:p>
            <a:r>
              <a:rPr lang="nl-NL" b="1" dirty="0" smtClean="0"/>
              <a:t>Patiënt en naasten: </a:t>
            </a:r>
          </a:p>
          <a:p>
            <a:pPr marL="285750" indent="-285750">
              <a:buFontTx/>
              <a:buChar char="-"/>
            </a:pPr>
            <a:r>
              <a:rPr lang="nl-NL" dirty="0" smtClean="0"/>
              <a:t>Behoefte aan meer informatie</a:t>
            </a:r>
          </a:p>
          <a:p>
            <a:pPr marL="285750" indent="-285750">
              <a:buFontTx/>
              <a:buChar char="-"/>
            </a:pPr>
            <a:r>
              <a:rPr lang="nl-NL" dirty="0" smtClean="0"/>
              <a:t>En hulp bij navigeren door zorglandschap</a:t>
            </a:r>
          </a:p>
          <a:p>
            <a:pPr marL="285750" indent="-285750">
              <a:buFontTx/>
              <a:buChar char="-"/>
            </a:pPr>
            <a:r>
              <a:rPr lang="nl-NL" dirty="0" smtClean="0"/>
              <a:t>Gevoel van controle ontbreekt vaak</a:t>
            </a:r>
            <a:endParaRPr lang="nl-NL" dirty="0"/>
          </a:p>
        </p:txBody>
      </p:sp>
      <p:sp>
        <p:nvSpPr>
          <p:cNvPr id="7" name="Icoon_1_8">
            <a:extLst>
              <a:ext uri="{FF2B5EF4-FFF2-40B4-BE49-F238E27FC236}">
                <a16:creationId xmlns:a16="http://schemas.microsoft.com/office/drawing/2014/main" id="{E72209AD-B9F0-4C9A-BB2A-ED30A7916145}"/>
              </a:ext>
            </a:extLst>
          </p:cNvPr>
          <p:cNvSpPr/>
          <p:nvPr/>
        </p:nvSpPr>
        <p:spPr>
          <a:xfrm>
            <a:off x="7380312" y="115849"/>
            <a:ext cx="1340416" cy="1294731"/>
          </a:xfrm>
          <a:custGeom>
            <a:avLst/>
            <a:gdLst>
              <a:gd name="connsiteX0" fmla="*/ 692345 w 692344"/>
              <a:gd name="connsiteY0" fmla="*/ 652172 h 692319"/>
              <a:gd name="connsiteX1" fmla="*/ 533665 w 692344"/>
              <a:gd name="connsiteY1" fmla="*/ 493493 h 692319"/>
              <a:gd name="connsiteX2" fmla="*/ 602943 w 692344"/>
              <a:gd name="connsiteY2" fmla="*/ 301459 h 692319"/>
              <a:gd name="connsiteX3" fmla="*/ 301484 w 692344"/>
              <a:gd name="connsiteY3" fmla="*/ 0 h 692319"/>
              <a:gd name="connsiteX4" fmla="*/ 0 w 692344"/>
              <a:gd name="connsiteY4" fmla="*/ 301459 h 692319"/>
              <a:gd name="connsiteX5" fmla="*/ 301484 w 692344"/>
              <a:gd name="connsiteY5" fmla="*/ 602917 h 692319"/>
              <a:gd name="connsiteX6" fmla="*/ 493518 w 692344"/>
              <a:gd name="connsiteY6" fmla="*/ 533640 h 692319"/>
              <a:gd name="connsiteX7" fmla="*/ 652198 w 692344"/>
              <a:gd name="connsiteY7" fmla="*/ 692319 h 692319"/>
              <a:gd name="connsiteX8" fmla="*/ 692345 w 692344"/>
              <a:gd name="connsiteY8" fmla="*/ 652172 h 692319"/>
              <a:gd name="connsiteX9" fmla="*/ 56786 w 692344"/>
              <a:gd name="connsiteY9" fmla="*/ 301459 h 692319"/>
              <a:gd name="connsiteX10" fmla="*/ 301484 w 692344"/>
              <a:gd name="connsiteY10" fmla="*/ 56786 h 692319"/>
              <a:gd name="connsiteX11" fmla="*/ 546157 w 692344"/>
              <a:gd name="connsiteY11" fmla="*/ 301459 h 692319"/>
              <a:gd name="connsiteX12" fmla="*/ 301484 w 692344"/>
              <a:gd name="connsiteY12" fmla="*/ 546131 h 692319"/>
              <a:gd name="connsiteX13" fmla="*/ 56786 w 692344"/>
              <a:gd name="connsiteY13" fmla="*/ 301459 h 69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2344" h="692319">
                <a:moveTo>
                  <a:pt x="692345" y="652172"/>
                </a:moveTo>
                <a:lnTo>
                  <a:pt x="533665" y="493493"/>
                </a:lnTo>
                <a:cubicBezTo>
                  <a:pt x="576916" y="441312"/>
                  <a:pt x="602943" y="374375"/>
                  <a:pt x="602943" y="301459"/>
                </a:cubicBezTo>
                <a:cubicBezTo>
                  <a:pt x="602943" y="135223"/>
                  <a:pt x="467720" y="0"/>
                  <a:pt x="301484" y="0"/>
                </a:cubicBezTo>
                <a:cubicBezTo>
                  <a:pt x="135248" y="0"/>
                  <a:pt x="0" y="135248"/>
                  <a:pt x="0" y="301459"/>
                </a:cubicBezTo>
                <a:cubicBezTo>
                  <a:pt x="0" y="467695"/>
                  <a:pt x="135248" y="602917"/>
                  <a:pt x="301484" y="602917"/>
                </a:cubicBezTo>
                <a:cubicBezTo>
                  <a:pt x="374400" y="602917"/>
                  <a:pt x="441337" y="576890"/>
                  <a:pt x="493518" y="533640"/>
                </a:cubicBezTo>
                <a:lnTo>
                  <a:pt x="652198" y="692319"/>
                </a:lnTo>
                <a:lnTo>
                  <a:pt x="692345" y="652172"/>
                </a:lnTo>
                <a:close/>
                <a:moveTo>
                  <a:pt x="56786" y="301459"/>
                </a:moveTo>
                <a:cubicBezTo>
                  <a:pt x="56786" y="166541"/>
                  <a:pt x="166567" y="56786"/>
                  <a:pt x="301484" y="56786"/>
                </a:cubicBezTo>
                <a:cubicBezTo>
                  <a:pt x="436401" y="56786"/>
                  <a:pt x="546157" y="166541"/>
                  <a:pt x="546157" y="301459"/>
                </a:cubicBezTo>
                <a:cubicBezTo>
                  <a:pt x="546157" y="436376"/>
                  <a:pt x="436376" y="546131"/>
                  <a:pt x="301484" y="546131"/>
                </a:cubicBezTo>
                <a:cubicBezTo>
                  <a:pt x="166541" y="546157"/>
                  <a:pt x="56786" y="436376"/>
                  <a:pt x="56786" y="301459"/>
                </a:cubicBezTo>
                <a:close/>
              </a:path>
            </a:pathLst>
          </a:custGeom>
          <a:solidFill>
            <a:schemeClr val="accent1"/>
          </a:solidFill>
          <a:ln w="2524" cap="flat">
            <a:noFill/>
            <a:prstDash val="solid"/>
            <a:miter/>
          </a:ln>
        </p:spPr>
        <p:txBody>
          <a:bodyPr rtlCol="0" anchor="ctr"/>
          <a:lstStyle/>
          <a:p>
            <a:endParaRPr lang="nl-NL"/>
          </a:p>
        </p:txBody>
      </p:sp>
    </p:spTree>
    <p:extLst>
      <p:ext uri="{BB962C8B-B14F-4D97-AF65-F5344CB8AC3E}">
        <p14:creationId xmlns:p14="http://schemas.microsoft.com/office/powerpoint/2010/main" val="749920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Notities en brieven </a:t>
            </a:r>
            <a:endParaRPr lang="nl-NL" dirty="0"/>
          </a:p>
        </p:txBody>
      </p:sp>
      <p:sp>
        <p:nvSpPr>
          <p:cNvPr id="5" name="Tijdelijke aanduiding voor tekst 4"/>
          <p:cNvSpPr>
            <a:spLocks noGrp="1"/>
          </p:cNvSpPr>
          <p:nvPr>
            <p:ph type="body" sz="quarter" idx="13"/>
          </p:nvPr>
        </p:nvSpPr>
        <p:spPr>
          <a:xfrm>
            <a:off x="419222" y="1454142"/>
            <a:ext cx="4152778" cy="1594283"/>
          </a:xfrm>
        </p:spPr>
        <p:txBody>
          <a:bodyPr/>
          <a:lstStyle/>
          <a:p>
            <a:pPr marL="285750" indent="-285750">
              <a:buFontTx/>
              <a:buChar char="-"/>
            </a:pPr>
            <a:r>
              <a:rPr lang="nl-NL" dirty="0" smtClean="0"/>
              <a:t>Veelal uitslagen, ziekte-specifiek</a:t>
            </a:r>
          </a:p>
          <a:p>
            <a:pPr marL="285750" indent="-285750">
              <a:buFontTx/>
              <a:buChar char="-"/>
            </a:pPr>
            <a:r>
              <a:rPr lang="nl-NL" dirty="0" smtClean="0"/>
              <a:t>Wel lichamelijke klachten, niet sociaal/psychisch of levensvragen</a:t>
            </a:r>
          </a:p>
          <a:p>
            <a:pPr marL="285750" indent="-285750">
              <a:buFontTx/>
              <a:buChar char="-"/>
            </a:pPr>
            <a:r>
              <a:rPr lang="nl-NL" dirty="0" smtClean="0"/>
              <a:t>Wat is kwaliteit van leven voor deze specifieke patiënt?</a:t>
            </a:r>
            <a:endParaRPr lang="nl-NL" dirty="0"/>
          </a:p>
        </p:txBody>
      </p:sp>
      <p:pic>
        <p:nvPicPr>
          <p:cNvPr id="7" name="Afbeelding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1923678"/>
            <a:ext cx="3742331" cy="2494887"/>
          </a:xfrm>
          <a:prstGeom prst="rect">
            <a:avLst/>
          </a:prstGeom>
        </p:spPr>
      </p:pic>
      <p:grpSp>
        <p:nvGrpSpPr>
          <p:cNvPr id="8" name="Icoon_2_2">
            <a:extLst>
              <a:ext uri="{FF2B5EF4-FFF2-40B4-BE49-F238E27FC236}">
                <a16:creationId xmlns:a16="http://schemas.microsoft.com/office/drawing/2014/main" id="{459F68B9-AF52-2B32-8A85-267E79DF544D}"/>
              </a:ext>
            </a:extLst>
          </p:cNvPr>
          <p:cNvGrpSpPr/>
          <p:nvPr/>
        </p:nvGrpSpPr>
        <p:grpSpPr>
          <a:xfrm>
            <a:off x="7616209" y="250906"/>
            <a:ext cx="1008112" cy="833374"/>
            <a:chOff x="2194881" y="3537618"/>
            <a:chExt cx="760049" cy="663243"/>
          </a:xfrm>
        </p:grpSpPr>
        <p:sp>
          <p:nvSpPr>
            <p:cNvPr id="9" name="Vrije vorm: vorm 57">
              <a:extLst>
                <a:ext uri="{FF2B5EF4-FFF2-40B4-BE49-F238E27FC236}">
                  <a16:creationId xmlns:a16="http://schemas.microsoft.com/office/drawing/2014/main" id="{7D5DE56B-8B22-13CB-488A-C1AE40668F7B}"/>
                </a:ext>
              </a:extLst>
            </p:cNvPr>
            <p:cNvSpPr/>
            <p:nvPr/>
          </p:nvSpPr>
          <p:spPr>
            <a:xfrm>
              <a:off x="2702597" y="3674976"/>
              <a:ext cx="10029" cy="59885"/>
            </a:xfrm>
            <a:custGeom>
              <a:avLst/>
              <a:gdLst>
                <a:gd name="connsiteX0" fmla="*/ 0 w 10029"/>
                <a:gd name="connsiteY0" fmla="*/ 0 h 59885"/>
                <a:gd name="connsiteX1" fmla="*/ 10029 w 10029"/>
                <a:gd name="connsiteY1" fmla="*/ 0 h 59885"/>
                <a:gd name="connsiteX2" fmla="*/ 10029 w 10029"/>
                <a:gd name="connsiteY2" fmla="*/ 59885 h 59885"/>
                <a:gd name="connsiteX3" fmla="*/ 0 w 10029"/>
                <a:gd name="connsiteY3" fmla="*/ 59885 h 59885"/>
              </a:gdLst>
              <a:ahLst/>
              <a:cxnLst>
                <a:cxn ang="0">
                  <a:pos x="connsiteX0" y="connsiteY0"/>
                </a:cxn>
                <a:cxn ang="0">
                  <a:pos x="connsiteX1" y="connsiteY1"/>
                </a:cxn>
                <a:cxn ang="0">
                  <a:pos x="connsiteX2" y="connsiteY2"/>
                </a:cxn>
                <a:cxn ang="0">
                  <a:pos x="connsiteX3" y="connsiteY3"/>
                </a:cxn>
              </a:cxnLst>
              <a:rect l="l" t="t" r="r" b="b"/>
              <a:pathLst>
                <a:path w="10029" h="59885">
                  <a:moveTo>
                    <a:pt x="0" y="0"/>
                  </a:moveTo>
                  <a:lnTo>
                    <a:pt x="10029" y="0"/>
                  </a:lnTo>
                  <a:lnTo>
                    <a:pt x="10029" y="59885"/>
                  </a:lnTo>
                  <a:lnTo>
                    <a:pt x="0" y="59885"/>
                  </a:lnTo>
                  <a:close/>
                </a:path>
              </a:pathLst>
            </a:custGeom>
            <a:solidFill>
              <a:srgbClr val="840054"/>
            </a:solidFill>
            <a:ln w="14471" cap="flat">
              <a:noFill/>
              <a:prstDash val="solid"/>
              <a:miter/>
            </a:ln>
          </p:spPr>
          <p:txBody>
            <a:bodyPr rtlCol="0" anchor="ctr"/>
            <a:lstStyle/>
            <a:p>
              <a:endParaRPr lang="nl-NL"/>
            </a:p>
          </p:txBody>
        </p:sp>
        <p:sp>
          <p:nvSpPr>
            <p:cNvPr id="10" name="Vrije vorm: vorm 58">
              <a:extLst>
                <a:ext uri="{FF2B5EF4-FFF2-40B4-BE49-F238E27FC236}">
                  <a16:creationId xmlns:a16="http://schemas.microsoft.com/office/drawing/2014/main" id="{879198C4-7C6F-9F28-B286-FC9A18EE6DA0}"/>
                </a:ext>
              </a:extLst>
            </p:cNvPr>
            <p:cNvSpPr/>
            <p:nvPr/>
          </p:nvSpPr>
          <p:spPr>
            <a:xfrm>
              <a:off x="2561315" y="3673377"/>
              <a:ext cx="63083" cy="63083"/>
            </a:xfrm>
            <a:custGeom>
              <a:avLst/>
              <a:gdLst>
                <a:gd name="connsiteX0" fmla="*/ 31542 w 63083"/>
                <a:gd name="connsiteY0" fmla="*/ 63083 h 63083"/>
                <a:gd name="connsiteX1" fmla="*/ 63083 w 63083"/>
                <a:gd name="connsiteY1" fmla="*/ 31542 h 63083"/>
                <a:gd name="connsiteX2" fmla="*/ 31542 w 63083"/>
                <a:gd name="connsiteY2" fmla="*/ 0 h 63083"/>
                <a:gd name="connsiteX3" fmla="*/ 0 w 63083"/>
                <a:gd name="connsiteY3" fmla="*/ 31542 h 63083"/>
                <a:gd name="connsiteX4" fmla="*/ 31542 w 63083"/>
                <a:gd name="connsiteY4" fmla="*/ 63083 h 63083"/>
                <a:gd name="connsiteX5" fmla="*/ 31542 w 63083"/>
                <a:gd name="connsiteY5" fmla="*/ 9739 h 63083"/>
                <a:gd name="connsiteX6" fmla="*/ 53344 w 63083"/>
                <a:gd name="connsiteY6" fmla="*/ 31542 h 63083"/>
                <a:gd name="connsiteX7" fmla="*/ 31542 w 63083"/>
                <a:gd name="connsiteY7" fmla="*/ 53344 h 63083"/>
                <a:gd name="connsiteX8" fmla="*/ 9739 w 63083"/>
                <a:gd name="connsiteY8" fmla="*/ 31542 h 63083"/>
                <a:gd name="connsiteX9" fmla="*/ 31542 w 63083"/>
                <a:gd name="connsiteY9" fmla="*/ 9739 h 6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83" h="63083">
                  <a:moveTo>
                    <a:pt x="31542" y="63083"/>
                  </a:moveTo>
                  <a:cubicBezTo>
                    <a:pt x="48984" y="63083"/>
                    <a:pt x="63083" y="48984"/>
                    <a:pt x="63083" y="31542"/>
                  </a:cubicBezTo>
                  <a:cubicBezTo>
                    <a:pt x="63083" y="14099"/>
                    <a:pt x="48984" y="0"/>
                    <a:pt x="31542" y="0"/>
                  </a:cubicBezTo>
                  <a:cubicBezTo>
                    <a:pt x="14099" y="0"/>
                    <a:pt x="0" y="14099"/>
                    <a:pt x="0" y="31542"/>
                  </a:cubicBezTo>
                  <a:cubicBezTo>
                    <a:pt x="0" y="48984"/>
                    <a:pt x="14099" y="63083"/>
                    <a:pt x="31542" y="63083"/>
                  </a:cubicBezTo>
                  <a:close/>
                  <a:moveTo>
                    <a:pt x="31542" y="9739"/>
                  </a:moveTo>
                  <a:cubicBezTo>
                    <a:pt x="43606" y="9739"/>
                    <a:pt x="53344" y="19623"/>
                    <a:pt x="53344" y="31542"/>
                  </a:cubicBezTo>
                  <a:cubicBezTo>
                    <a:pt x="53344" y="43460"/>
                    <a:pt x="43460" y="53344"/>
                    <a:pt x="31542" y="53344"/>
                  </a:cubicBezTo>
                  <a:cubicBezTo>
                    <a:pt x="19623" y="53344"/>
                    <a:pt x="9739" y="43606"/>
                    <a:pt x="9739" y="31542"/>
                  </a:cubicBezTo>
                  <a:cubicBezTo>
                    <a:pt x="9739" y="19477"/>
                    <a:pt x="19623" y="9739"/>
                    <a:pt x="31542" y="9739"/>
                  </a:cubicBezTo>
                  <a:close/>
                </a:path>
              </a:pathLst>
            </a:custGeom>
            <a:solidFill>
              <a:srgbClr val="840054"/>
            </a:solidFill>
            <a:ln w="14471" cap="flat">
              <a:noFill/>
              <a:prstDash val="solid"/>
              <a:miter/>
            </a:ln>
          </p:spPr>
          <p:txBody>
            <a:bodyPr rtlCol="0" anchor="ctr"/>
            <a:lstStyle/>
            <a:p>
              <a:endParaRPr lang="nl-NL"/>
            </a:p>
          </p:txBody>
        </p:sp>
        <p:sp>
          <p:nvSpPr>
            <p:cNvPr id="11" name="Vrije vorm: vorm 59">
              <a:extLst>
                <a:ext uri="{FF2B5EF4-FFF2-40B4-BE49-F238E27FC236}">
                  <a16:creationId xmlns:a16="http://schemas.microsoft.com/office/drawing/2014/main" id="{A871B31C-6E5B-63FE-CC32-48A04D54C392}"/>
                </a:ext>
              </a:extLst>
            </p:cNvPr>
            <p:cNvSpPr/>
            <p:nvPr/>
          </p:nvSpPr>
          <p:spPr>
            <a:xfrm>
              <a:off x="2381513" y="3673377"/>
              <a:ext cx="61629" cy="61484"/>
            </a:xfrm>
            <a:custGeom>
              <a:avLst/>
              <a:gdLst>
                <a:gd name="connsiteX0" fmla="*/ 26600 w 61629"/>
                <a:gd name="connsiteY0" fmla="*/ 61193 h 61484"/>
                <a:gd name="connsiteX1" fmla="*/ 34158 w 61629"/>
                <a:gd name="connsiteY1" fmla="*/ 61484 h 61484"/>
                <a:gd name="connsiteX2" fmla="*/ 61630 w 61629"/>
                <a:gd name="connsiteY2" fmla="*/ 61484 h 61484"/>
                <a:gd name="connsiteX3" fmla="*/ 61630 w 61629"/>
                <a:gd name="connsiteY3" fmla="*/ 34885 h 61484"/>
                <a:gd name="connsiteX4" fmla="*/ 61193 w 61629"/>
                <a:gd name="connsiteY4" fmla="*/ 25146 h 61484"/>
                <a:gd name="connsiteX5" fmla="*/ 53344 w 61629"/>
                <a:gd name="connsiteY5" fmla="*/ 8576 h 61484"/>
                <a:gd name="connsiteX6" fmla="*/ 31396 w 61629"/>
                <a:gd name="connsiteY6" fmla="*/ 0 h 61484"/>
                <a:gd name="connsiteX7" fmla="*/ 0 w 61629"/>
                <a:gd name="connsiteY7" fmla="*/ 31687 h 61484"/>
                <a:gd name="connsiteX8" fmla="*/ 26745 w 61629"/>
                <a:gd name="connsiteY8" fmla="*/ 61193 h 61484"/>
                <a:gd name="connsiteX9" fmla="*/ 31396 w 61629"/>
                <a:gd name="connsiteY9" fmla="*/ 9448 h 61484"/>
                <a:gd name="connsiteX10" fmla="*/ 51164 w 61629"/>
                <a:gd name="connsiteY10" fmla="*/ 26745 h 61484"/>
                <a:gd name="connsiteX11" fmla="*/ 51455 w 61629"/>
                <a:gd name="connsiteY11" fmla="*/ 35175 h 61484"/>
                <a:gd name="connsiteX12" fmla="*/ 51455 w 61629"/>
                <a:gd name="connsiteY12" fmla="*/ 51746 h 61484"/>
                <a:gd name="connsiteX13" fmla="*/ 34303 w 61629"/>
                <a:gd name="connsiteY13" fmla="*/ 51746 h 61484"/>
                <a:gd name="connsiteX14" fmla="*/ 26745 w 61629"/>
                <a:gd name="connsiteY14" fmla="*/ 51455 h 61484"/>
                <a:gd name="connsiteX15" fmla="*/ 9448 w 61629"/>
                <a:gd name="connsiteY15" fmla="*/ 31542 h 61484"/>
                <a:gd name="connsiteX16" fmla="*/ 31251 w 61629"/>
                <a:gd name="connsiteY16" fmla="*/ 9303 h 6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629" h="61484">
                  <a:moveTo>
                    <a:pt x="26600" y="61193"/>
                  </a:moveTo>
                  <a:cubicBezTo>
                    <a:pt x="28489" y="61484"/>
                    <a:pt x="30960" y="61484"/>
                    <a:pt x="34158" y="61484"/>
                  </a:cubicBezTo>
                  <a:lnTo>
                    <a:pt x="61630" y="61484"/>
                  </a:lnTo>
                  <a:cubicBezTo>
                    <a:pt x="61630" y="50244"/>
                    <a:pt x="61630" y="41378"/>
                    <a:pt x="61630" y="34885"/>
                  </a:cubicBezTo>
                  <a:cubicBezTo>
                    <a:pt x="61630" y="30379"/>
                    <a:pt x="61484" y="27181"/>
                    <a:pt x="61193" y="25146"/>
                  </a:cubicBezTo>
                  <a:cubicBezTo>
                    <a:pt x="60176" y="18460"/>
                    <a:pt x="57560" y="13082"/>
                    <a:pt x="53344" y="8576"/>
                  </a:cubicBezTo>
                  <a:cubicBezTo>
                    <a:pt x="48112" y="3052"/>
                    <a:pt x="40553" y="0"/>
                    <a:pt x="31396" y="0"/>
                  </a:cubicBezTo>
                  <a:cubicBezTo>
                    <a:pt x="14099" y="0"/>
                    <a:pt x="0" y="14099"/>
                    <a:pt x="0" y="31687"/>
                  </a:cubicBezTo>
                  <a:cubicBezTo>
                    <a:pt x="0" y="47385"/>
                    <a:pt x="10320" y="59159"/>
                    <a:pt x="26745" y="61193"/>
                  </a:cubicBezTo>
                  <a:close/>
                  <a:moveTo>
                    <a:pt x="31396" y="9448"/>
                  </a:moveTo>
                  <a:cubicBezTo>
                    <a:pt x="42588" y="9448"/>
                    <a:pt x="49711" y="15989"/>
                    <a:pt x="51164" y="26745"/>
                  </a:cubicBezTo>
                  <a:cubicBezTo>
                    <a:pt x="51455" y="29071"/>
                    <a:pt x="51455" y="31978"/>
                    <a:pt x="51455" y="35175"/>
                  </a:cubicBezTo>
                  <a:cubicBezTo>
                    <a:pt x="51455" y="39972"/>
                    <a:pt x="51455" y="46367"/>
                    <a:pt x="51455" y="51746"/>
                  </a:cubicBezTo>
                  <a:cubicBezTo>
                    <a:pt x="51455" y="51746"/>
                    <a:pt x="36484" y="51746"/>
                    <a:pt x="34303" y="51746"/>
                  </a:cubicBezTo>
                  <a:cubicBezTo>
                    <a:pt x="32123" y="51746"/>
                    <a:pt x="29216" y="51746"/>
                    <a:pt x="26745" y="51455"/>
                  </a:cubicBezTo>
                  <a:cubicBezTo>
                    <a:pt x="16134" y="49856"/>
                    <a:pt x="9448" y="42443"/>
                    <a:pt x="9448" y="31542"/>
                  </a:cubicBezTo>
                  <a:cubicBezTo>
                    <a:pt x="9448" y="19477"/>
                    <a:pt x="19187" y="9303"/>
                    <a:pt x="31251" y="9303"/>
                  </a:cubicBezTo>
                  <a:close/>
                </a:path>
              </a:pathLst>
            </a:custGeom>
            <a:solidFill>
              <a:srgbClr val="840054"/>
            </a:solidFill>
            <a:ln w="14471" cap="flat">
              <a:noFill/>
              <a:prstDash val="solid"/>
              <a:miter/>
            </a:ln>
          </p:spPr>
          <p:txBody>
            <a:bodyPr rtlCol="0" anchor="ctr"/>
            <a:lstStyle/>
            <a:p>
              <a:endParaRPr lang="nl-NL"/>
            </a:p>
          </p:txBody>
        </p:sp>
        <p:sp>
          <p:nvSpPr>
            <p:cNvPr id="12" name="Vrije vorm: vorm 60">
              <a:extLst>
                <a:ext uri="{FF2B5EF4-FFF2-40B4-BE49-F238E27FC236}">
                  <a16:creationId xmlns:a16="http://schemas.microsoft.com/office/drawing/2014/main" id="{581F406D-75C6-8974-95C3-D7EA05B9D2AA}"/>
                </a:ext>
              </a:extLst>
            </p:cNvPr>
            <p:cNvSpPr/>
            <p:nvPr/>
          </p:nvSpPr>
          <p:spPr>
            <a:xfrm>
              <a:off x="2723819" y="3675121"/>
              <a:ext cx="58867" cy="61484"/>
            </a:xfrm>
            <a:custGeom>
              <a:avLst/>
              <a:gdLst>
                <a:gd name="connsiteX0" fmla="*/ 29507 w 58867"/>
                <a:gd name="connsiteY0" fmla="*/ 61339 h 61484"/>
                <a:gd name="connsiteX1" fmla="*/ 58286 w 58867"/>
                <a:gd name="connsiteY1" fmla="*/ 36193 h 61484"/>
                <a:gd name="connsiteX2" fmla="*/ 58868 w 58867"/>
                <a:gd name="connsiteY2" fmla="*/ 24855 h 61484"/>
                <a:gd name="connsiteX3" fmla="*/ 58868 w 58867"/>
                <a:gd name="connsiteY3" fmla="*/ 0 h 61484"/>
                <a:gd name="connsiteX4" fmla="*/ 48693 w 58867"/>
                <a:gd name="connsiteY4" fmla="*/ 0 h 61484"/>
                <a:gd name="connsiteX5" fmla="*/ 48693 w 58867"/>
                <a:gd name="connsiteY5" fmla="*/ 25437 h 61484"/>
                <a:gd name="connsiteX6" fmla="*/ 47966 w 58867"/>
                <a:gd name="connsiteY6" fmla="*/ 35902 h 61484"/>
                <a:gd name="connsiteX7" fmla="*/ 29507 w 58867"/>
                <a:gd name="connsiteY7" fmla="*/ 51455 h 61484"/>
                <a:gd name="connsiteX8" fmla="*/ 11192 w 58867"/>
                <a:gd name="connsiteY8" fmla="*/ 36920 h 61484"/>
                <a:gd name="connsiteX9" fmla="*/ 10175 w 58867"/>
                <a:gd name="connsiteY9" fmla="*/ 26454 h 61484"/>
                <a:gd name="connsiteX10" fmla="*/ 10175 w 58867"/>
                <a:gd name="connsiteY10" fmla="*/ 0 h 61484"/>
                <a:gd name="connsiteX11" fmla="*/ 0 w 58867"/>
                <a:gd name="connsiteY11" fmla="*/ 0 h 61484"/>
                <a:gd name="connsiteX12" fmla="*/ 0 w 58867"/>
                <a:gd name="connsiteY12" fmla="*/ 26018 h 61484"/>
                <a:gd name="connsiteX13" fmla="*/ 1454 w 58867"/>
                <a:gd name="connsiteY13" fmla="*/ 39827 h 61484"/>
                <a:gd name="connsiteX14" fmla="*/ 29507 w 58867"/>
                <a:gd name="connsiteY14" fmla="*/ 61484 h 6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867" h="61484">
                  <a:moveTo>
                    <a:pt x="29507" y="61339"/>
                  </a:moveTo>
                  <a:cubicBezTo>
                    <a:pt x="43606" y="61339"/>
                    <a:pt x="55525" y="51455"/>
                    <a:pt x="58286" y="36193"/>
                  </a:cubicBezTo>
                  <a:cubicBezTo>
                    <a:pt x="58868" y="32850"/>
                    <a:pt x="58868" y="29652"/>
                    <a:pt x="58868" y="24855"/>
                  </a:cubicBezTo>
                  <a:cubicBezTo>
                    <a:pt x="58868" y="15843"/>
                    <a:pt x="58868" y="0"/>
                    <a:pt x="58868" y="0"/>
                  </a:cubicBezTo>
                  <a:lnTo>
                    <a:pt x="48693" y="0"/>
                  </a:lnTo>
                  <a:cubicBezTo>
                    <a:pt x="48693" y="0"/>
                    <a:pt x="48693" y="14535"/>
                    <a:pt x="48693" y="25437"/>
                  </a:cubicBezTo>
                  <a:cubicBezTo>
                    <a:pt x="48693" y="30088"/>
                    <a:pt x="48693" y="32414"/>
                    <a:pt x="47966" y="35902"/>
                  </a:cubicBezTo>
                  <a:cubicBezTo>
                    <a:pt x="45931" y="44914"/>
                    <a:pt x="38955" y="51455"/>
                    <a:pt x="29507" y="51455"/>
                  </a:cubicBezTo>
                  <a:cubicBezTo>
                    <a:pt x="20059" y="51455"/>
                    <a:pt x="13518" y="45350"/>
                    <a:pt x="11192" y="36920"/>
                  </a:cubicBezTo>
                  <a:cubicBezTo>
                    <a:pt x="10756" y="35175"/>
                    <a:pt x="10175" y="32995"/>
                    <a:pt x="10175" y="26454"/>
                  </a:cubicBezTo>
                  <a:cubicBezTo>
                    <a:pt x="10175" y="12646"/>
                    <a:pt x="10175" y="0"/>
                    <a:pt x="10175" y="0"/>
                  </a:cubicBezTo>
                  <a:lnTo>
                    <a:pt x="0" y="0"/>
                  </a:lnTo>
                  <a:cubicBezTo>
                    <a:pt x="0" y="0"/>
                    <a:pt x="0" y="12355"/>
                    <a:pt x="0" y="26018"/>
                  </a:cubicBezTo>
                  <a:cubicBezTo>
                    <a:pt x="0" y="30088"/>
                    <a:pt x="0" y="35321"/>
                    <a:pt x="1454" y="39827"/>
                  </a:cubicBezTo>
                  <a:cubicBezTo>
                    <a:pt x="5087" y="52618"/>
                    <a:pt x="15843" y="61484"/>
                    <a:pt x="29507" y="61484"/>
                  </a:cubicBezTo>
                  <a:close/>
                </a:path>
              </a:pathLst>
            </a:custGeom>
            <a:solidFill>
              <a:srgbClr val="840054"/>
            </a:solidFill>
            <a:ln w="14471" cap="flat">
              <a:noFill/>
              <a:prstDash val="solid"/>
              <a:miter/>
            </a:ln>
          </p:spPr>
          <p:txBody>
            <a:bodyPr rtlCol="0" anchor="ctr"/>
            <a:lstStyle/>
            <a:p>
              <a:endParaRPr lang="nl-NL"/>
            </a:p>
          </p:txBody>
        </p:sp>
        <p:sp>
          <p:nvSpPr>
            <p:cNvPr id="13" name="Vrije vorm: vorm 61">
              <a:extLst>
                <a:ext uri="{FF2B5EF4-FFF2-40B4-BE49-F238E27FC236}">
                  <a16:creationId xmlns:a16="http://schemas.microsoft.com/office/drawing/2014/main" id="{B6CBA7DA-DCEF-3AFA-98E5-821D37B8F9E4}"/>
                </a:ext>
              </a:extLst>
            </p:cNvPr>
            <p:cNvSpPr/>
            <p:nvPr/>
          </p:nvSpPr>
          <p:spPr>
            <a:xfrm>
              <a:off x="2632683" y="3673377"/>
              <a:ext cx="58867" cy="61484"/>
            </a:xfrm>
            <a:custGeom>
              <a:avLst/>
              <a:gdLst>
                <a:gd name="connsiteX0" fmla="*/ 10175 w 58867"/>
                <a:gd name="connsiteY0" fmla="*/ 36047 h 61484"/>
                <a:gd name="connsiteX1" fmla="*/ 10901 w 58867"/>
                <a:gd name="connsiteY1" fmla="*/ 25582 h 61484"/>
                <a:gd name="connsiteX2" fmla="*/ 29361 w 58867"/>
                <a:gd name="connsiteY2" fmla="*/ 10029 h 61484"/>
                <a:gd name="connsiteX3" fmla="*/ 47676 w 58867"/>
                <a:gd name="connsiteY3" fmla="*/ 24565 h 61484"/>
                <a:gd name="connsiteX4" fmla="*/ 48693 w 58867"/>
                <a:gd name="connsiteY4" fmla="*/ 35030 h 61484"/>
                <a:gd name="connsiteX5" fmla="*/ 48693 w 58867"/>
                <a:gd name="connsiteY5" fmla="*/ 61484 h 61484"/>
                <a:gd name="connsiteX6" fmla="*/ 58868 w 58867"/>
                <a:gd name="connsiteY6" fmla="*/ 61484 h 61484"/>
                <a:gd name="connsiteX7" fmla="*/ 58868 w 58867"/>
                <a:gd name="connsiteY7" fmla="*/ 35466 h 61484"/>
                <a:gd name="connsiteX8" fmla="*/ 57414 w 58867"/>
                <a:gd name="connsiteY8" fmla="*/ 21658 h 61484"/>
                <a:gd name="connsiteX9" fmla="*/ 29361 w 58867"/>
                <a:gd name="connsiteY9" fmla="*/ 0 h 61484"/>
                <a:gd name="connsiteX10" fmla="*/ 581 w 58867"/>
                <a:gd name="connsiteY10" fmla="*/ 25146 h 61484"/>
                <a:gd name="connsiteX11" fmla="*/ 0 w 58867"/>
                <a:gd name="connsiteY11" fmla="*/ 36484 h 61484"/>
                <a:gd name="connsiteX12" fmla="*/ 0 w 58867"/>
                <a:gd name="connsiteY12" fmla="*/ 61339 h 61484"/>
                <a:gd name="connsiteX13" fmla="*/ 10175 w 58867"/>
                <a:gd name="connsiteY13" fmla="*/ 61339 h 61484"/>
                <a:gd name="connsiteX14" fmla="*/ 10175 w 58867"/>
                <a:gd name="connsiteY14" fmla="*/ 35902 h 6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867" h="61484">
                  <a:moveTo>
                    <a:pt x="10175" y="36047"/>
                  </a:moveTo>
                  <a:cubicBezTo>
                    <a:pt x="10175" y="31396"/>
                    <a:pt x="10175" y="29071"/>
                    <a:pt x="10901" y="25582"/>
                  </a:cubicBezTo>
                  <a:cubicBezTo>
                    <a:pt x="12936" y="16570"/>
                    <a:pt x="19913" y="10029"/>
                    <a:pt x="29361" y="10029"/>
                  </a:cubicBezTo>
                  <a:cubicBezTo>
                    <a:pt x="38809" y="10029"/>
                    <a:pt x="45350" y="16134"/>
                    <a:pt x="47676" y="24565"/>
                  </a:cubicBezTo>
                  <a:cubicBezTo>
                    <a:pt x="48112" y="26309"/>
                    <a:pt x="48693" y="28489"/>
                    <a:pt x="48693" y="35030"/>
                  </a:cubicBezTo>
                  <a:cubicBezTo>
                    <a:pt x="48693" y="48838"/>
                    <a:pt x="48693" y="61484"/>
                    <a:pt x="48693" y="61484"/>
                  </a:cubicBezTo>
                  <a:lnTo>
                    <a:pt x="58868" y="61484"/>
                  </a:lnTo>
                  <a:cubicBezTo>
                    <a:pt x="58868" y="61484"/>
                    <a:pt x="58868" y="49129"/>
                    <a:pt x="58868" y="35466"/>
                  </a:cubicBezTo>
                  <a:cubicBezTo>
                    <a:pt x="58868" y="31396"/>
                    <a:pt x="58868" y="26163"/>
                    <a:pt x="57414" y="21658"/>
                  </a:cubicBezTo>
                  <a:cubicBezTo>
                    <a:pt x="53780" y="8867"/>
                    <a:pt x="43024" y="0"/>
                    <a:pt x="29361" y="0"/>
                  </a:cubicBezTo>
                  <a:cubicBezTo>
                    <a:pt x="15698" y="0"/>
                    <a:pt x="3343" y="9884"/>
                    <a:pt x="581" y="25146"/>
                  </a:cubicBezTo>
                  <a:cubicBezTo>
                    <a:pt x="0" y="28489"/>
                    <a:pt x="0" y="31687"/>
                    <a:pt x="0" y="36484"/>
                  </a:cubicBezTo>
                  <a:cubicBezTo>
                    <a:pt x="0" y="45495"/>
                    <a:pt x="0" y="61339"/>
                    <a:pt x="0" y="61339"/>
                  </a:cubicBezTo>
                  <a:lnTo>
                    <a:pt x="10175" y="61339"/>
                  </a:lnTo>
                  <a:cubicBezTo>
                    <a:pt x="10175" y="61339"/>
                    <a:pt x="10175" y="46804"/>
                    <a:pt x="10175" y="35902"/>
                  </a:cubicBezTo>
                  <a:close/>
                </a:path>
              </a:pathLst>
            </a:custGeom>
            <a:solidFill>
              <a:srgbClr val="840054"/>
            </a:solidFill>
            <a:ln w="14471" cap="flat">
              <a:noFill/>
              <a:prstDash val="solid"/>
              <a:miter/>
            </a:ln>
          </p:spPr>
          <p:txBody>
            <a:bodyPr rtlCol="0" anchor="ctr"/>
            <a:lstStyle/>
            <a:p>
              <a:endParaRPr lang="nl-NL"/>
            </a:p>
          </p:txBody>
        </p:sp>
        <p:sp>
          <p:nvSpPr>
            <p:cNvPr id="14" name="Vrije vorm: vorm 62">
              <a:extLst>
                <a:ext uri="{FF2B5EF4-FFF2-40B4-BE49-F238E27FC236}">
                  <a16:creationId xmlns:a16="http://schemas.microsoft.com/office/drawing/2014/main" id="{248CD279-B601-6E7B-0E9D-952B7F2CA551}"/>
                </a:ext>
              </a:extLst>
            </p:cNvPr>
            <p:cNvSpPr/>
            <p:nvPr/>
          </p:nvSpPr>
          <p:spPr>
            <a:xfrm>
              <a:off x="2453754" y="3673377"/>
              <a:ext cx="58867" cy="61484"/>
            </a:xfrm>
            <a:custGeom>
              <a:avLst/>
              <a:gdLst>
                <a:gd name="connsiteX0" fmla="*/ 10175 w 58867"/>
                <a:gd name="connsiteY0" fmla="*/ 36047 h 61484"/>
                <a:gd name="connsiteX1" fmla="*/ 10901 w 58867"/>
                <a:gd name="connsiteY1" fmla="*/ 25582 h 61484"/>
                <a:gd name="connsiteX2" fmla="*/ 29361 w 58867"/>
                <a:gd name="connsiteY2" fmla="*/ 10029 h 61484"/>
                <a:gd name="connsiteX3" fmla="*/ 47676 w 58867"/>
                <a:gd name="connsiteY3" fmla="*/ 24565 h 61484"/>
                <a:gd name="connsiteX4" fmla="*/ 48693 w 58867"/>
                <a:gd name="connsiteY4" fmla="*/ 35030 h 61484"/>
                <a:gd name="connsiteX5" fmla="*/ 48693 w 58867"/>
                <a:gd name="connsiteY5" fmla="*/ 61484 h 61484"/>
                <a:gd name="connsiteX6" fmla="*/ 58868 w 58867"/>
                <a:gd name="connsiteY6" fmla="*/ 61484 h 61484"/>
                <a:gd name="connsiteX7" fmla="*/ 58868 w 58867"/>
                <a:gd name="connsiteY7" fmla="*/ 35466 h 61484"/>
                <a:gd name="connsiteX8" fmla="*/ 57414 w 58867"/>
                <a:gd name="connsiteY8" fmla="*/ 21658 h 61484"/>
                <a:gd name="connsiteX9" fmla="*/ 29361 w 58867"/>
                <a:gd name="connsiteY9" fmla="*/ 0 h 61484"/>
                <a:gd name="connsiteX10" fmla="*/ 581 w 58867"/>
                <a:gd name="connsiteY10" fmla="*/ 25146 h 61484"/>
                <a:gd name="connsiteX11" fmla="*/ 0 w 58867"/>
                <a:gd name="connsiteY11" fmla="*/ 36484 h 61484"/>
                <a:gd name="connsiteX12" fmla="*/ 0 w 58867"/>
                <a:gd name="connsiteY12" fmla="*/ 61339 h 61484"/>
                <a:gd name="connsiteX13" fmla="*/ 10175 w 58867"/>
                <a:gd name="connsiteY13" fmla="*/ 61339 h 61484"/>
                <a:gd name="connsiteX14" fmla="*/ 10175 w 58867"/>
                <a:gd name="connsiteY14" fmla="*/ 35902 h 6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867" h="61484">
                  <a:moveTo>
                    <a:pt x="10175" y="36047"/>
                  </a:moveTo>
                  <a:cubicBezTo>
                    <a:pt x="10175" y="31396"/>
                    <a:pt x="10175" y="29071"/>
                    <a:pt x="10901" y="25582"/>
                  </a:cubicBezTo>
                  <a:cubicBezTo>
                    <a:pt x="12936" y="16570"/>
                    <a:pt x="19913" y="10029"/>
                    <a:pt x="29361" y="10029"/>
                  </a:cubicBezTo>
                  <a:cubicBezTo>
                    <a:pt x="38809" y="10029"/>
                    <a:pt x="45350" y="16134"/>
                    <a:pt x="47676" y="24565"/>
                  </a:cubicBezTo>
                  <a:cubicBezTo>
                    <a:pt x="48112" y="26309"/>
                    <a:pt x="48693" y="28489"/>
                    <a:pt x="48693" y="35030"/>
                  </a:cubicBezTo>
                  <a:cubicBezTo>
                    <a:pt x="48693" y="48838"/>
                    <a:pt x="48693" y="61484"/>
                    <a:pt x="48693" y="61484"/>
                  </a:cubicBezTo>
                  <a:lnTo>
                    <a:pt x="58868" y="61484"/>
                  </a:lnTo>
                  <a:cubicBezTo>
                    <a:pt x="58868" y="61484"/>
                    <a:pt x="58868" y="49129"/>
                    <a:pt x="58868" y="35466"/>
                  </a:cubicBezTo>
                  <a:cubicBezTo>
                    <a:pt x="58868" y="31396"/>
                    <a:pt x="58868" y="26163"/>
                    <a:pt x="57414" y="21658"/>
                  </a:cubicBezTo>
                  <a:cubicBezTo>
                    <a:pt x="53781" y="8867"/>
                    <a:pt x="43024" y="0"/>
                    <a:pt x="29361" y="0"/>
                  </a:cubicBezTo>
                  <a:cubicBezTo>
                    <a:pt x="15698" y="0"/>
                    <a:pt x="3343" y="9884"/>
                    <a:pt x="581" y="25146"/>
                  </a:cubicBezTo>
                  <a:cubicBezTo>
                    <a:pt x="0" y="28489"/>
                    <a:pt x="0" y="31687"/>
                    <a:pt x="0" y="36484"/>
                  </a:cubicBezTo>
                  <a:cubicBezTo>
                    <a:pt x="0" y="45495"/>
                    <a:pt x="0" y="61339"/>
                    <a:pt x="0" y="61339"/>
                  </a:cubicBezTo>
                  <a:lnTo>
                    <a:pt x="10175" y="61339"/>
                  </a:lnTo>
                  <a:cubicBezTo>
                    <a:pt x="10175" y="61339"/>
                    <a:pt x="10175" y="46804"/>
                    <a:pt x="10175" y="35902"/>
                  </a:cubicBezTo>
                  <a:close/>
                </a:path>
              </a:pathLst>
            </a:custGeom>
            <a:solidFill>
              <a:srgbClr val="840054"/>
            </a:solidFill>
            <a:ln w="14471" cap="flat">
              <a:noFill/>
              <a:prstDash val="solid"/>
              <a:miter/>
            </a:ln>
          </p:spPr>
          <p:txBody>
            <a:bodyPr rtlCol="0" anchor="ctr"/>
            <a:lstStyle/>
            <a:p>
              <a:endParaRPr lang="nl-NL"/>
            </a:p>
          </p:txBody>
        </p:sp>
        <p:sp>
          <p:nvSpPr>
            <p:cNvPr id="15" name="Vrije vorm: vorm 63">
              <a:extLst>
                <a:ext uri="{FF2B5EF4-FFF2-40B4-BE49-F238E27FC236}">
                  <a16:creationId xmlns:a16="http://schemas.microsoft.com/office/drawing/2014/main" id="{8D0441F4-7E53-0E57-1F8F-04D4B9C2F62F}"/>
                </a:ext>
              </a:extLst>
            </p:cNvPr>
            <p:cNvSpPr/>
            <p:nvPr/>
          </p:nvSpPr>
          <p:spPr>
            <a:xfrm>
              <a:off x="2791117" y="3675121"/>
              <a:ext cx="55379" cy="59594"/>
            </a:xfrm>
            <a:custGeom>
              <a:avLst/>
              <a:gdLst>
                <a:gd name="connsiteX0" fmla="*/ 13809 w 55379"/>
                <a:gd name="connsiteY0" fmla="*/ 34013 h 59594"/>
                <a:gd name="connsiteX1" fmla="*/ 19913 w 55379"/>
                <a:gd name="connsiteY1" fmla="*/ 34303 h 59594"/>
                <a:gd name="connsiteX2" fmla="*/ 35466 w 55379"/>
                <a:gd name="connsiteY2" fmla="*/ 34303 h 59594"/>
                <a:gd name="connsiteX3" fmla="*/ 39245 w 55379"/>
                <a:gd name="connsiteY3" fmla="*/ 34594 h 59594"/>
                <a:gd name="connsiteX4" fmla="*/ 45205 w 55379"/>
                <a:gd name="connsiteY4" fmla="*/ 42152 h 59594"/>
                <a:gd name="connsiteX5" fmla="*/ 39391 w 55379"/>
                <a:gd name="connsiteY5" fmla="*/ 49711 h 59594"/>
                <a:gd name="connsiteX6" fmla="*/ 34594 w 55379"/>
                <a:gd name="connsiteY6" fmla="*/ 50001 h 59594"/>
                <a:gd name="connsiteX7" fmla="*/ 2762 w 55379"/>
                <a:gd name="connsiteY7" fmla="*/ 50001 h 59594"/>
                <a:gd name="connsiteX8" fmla="*/ 2762 w 55379"/>
                <a:gd name="connsiteY8" fmla="*/ 59595 h 59594"/>
                <a:gd name="connsiteX9" fmla="*/ 34885 w 55379"/>
                <a:gd name="connsiteY9" fmla="*/ 59595 h 59594"/>
                <a:gd name="connsiteX10" fmla="*/ 42443 w 55379"/>
                <a:gd name="connsiteY10" fmla="*/ 59013 h 59594"/>
                <a:gd name="connsiteX11" fmla="*/ 55379 w 55379"/>
                <a:gd name="connsiteY11" fmla="*/ 42152 h 59594"/>
                <a:gd name="connsiteX12" fmla="*/ 37937 w 55379"/>
                <a:gd name="connsiteY12" fmla="*/ 24710 h 59594"/>
                <a:gd name="connsiteX13" fmla="*/ 20059 w 55379"/>
                <a:gd name="connsiteY13" fmla="*/ 24710 h 59594"/>
                <a:gd name="connsiteX14" fmla="*/ 14826 w 55379"/>
                <a:gd name="connsiteY14" fmla="*/ 24129 h 59594"/>
                <a:gd name="connsiteX15" fmla="*/ 10175 w 55379"/>
                <a:gd name="connsiteY15" fmla="*/ 17152 h 59594"/>
                <a:gd name="connsiteX16" fmla="*/ 15117 w 55379"/>
                <a:gd name="connsiteY16" fmla="*/ 10029 h 59594"/>
                <a:gd name="connsiteX17" fmla="*/ 19623 w 55379"/>
                <a:gd name="connsiteY17" fmla="*/ 9593 h 59594"/>
                <a:gd name="connsiteX18" fmla="*/ 51600 w 55379"/>
                <a:gd name="connsiteY18" fmla="*/ 9593 h 59594"/>
                <a:gd name="connsiteX19" fmla="*/ 51600 w 55379"/>
                <a:gd name="connsiteY19" fmla="*/ 0 h 59594"/>
                <a:gd name="connsiteX20" fmla="*/ 19477 w 55379"/>
                <a:gd name="connsiteY20" fmla="*/ 0 h 59594"/>
                <a:gd name="connsiteX21" fmla="*/ 13518 w 55379"/>
                <a:gd name="connsiteY21" fmla="*/ 436 h 59594"/>
                <a:gd name="connsiteX22" fmla="*/ 0 w 55379"/>
                <a:gd name="connsiteY22" fmla="*/ 17297 h 59594"/>
                <a:gd name="connsiteX23" fmla="*/ 13809 w 55379"/>
                <a:gd name="connsiteY23" fmla="*/ 34158 h 5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379" h="59594">
                  <a:moveTo>
                    <a:pt x="13809" y="34013"/>
                  </a:moveTo>
                  <a:cubicBezTo>
                    <a:pt x="14971" y="34303"/>
                    <a:pt x="16570" y="34303"/>
                    <a:pt x="19913" y="34303"/>
                  </a:cubicBezTo>
                  <a:cubicBezTo>
                    <a:pt x="23983" y="34303"/>
                    <a:pt x="31542" y="34303"/>
                    <a:pt x="35466" y="34303"/>
                  </a:cubicBezTo>
                  <a:cubicBezTo>
                    <a:pt x="37210" y="34303"/>
                    <a:pt x="38373" y="34303"/>
                    <a:pt x="39245" y="34594"/>
                  </a:cubicBezTo>
                  <a:cubicBezTo>
                    <a:pt x="42588" y="35466"/>
                    <a:pt x="45205" y="38228"/>
                    <a:pt x="45205" y="42152"/>
                  </a:cubicBezTo>
                  <a:cubicBezTo>
                    <a:pt x="45205" y="46077"/>
                    <a:pt x="42298" y="48984"/>
                    <a:pt x="39391" y="49711"/>
                  </a:cubicBezTo>
                  <a:cubicBezTo>
                    <a:pt x="38082" y="50001"/>
                    <a:pt x="36629" y="50001"/>
                    <a:pt x="34594" y="50001"/>
                  </a:cubicBezTo>
                  <a:lnTo>
                    <a:pt x="2762" y="50001"/>
                  </a:lnTo>
                  <a:lnTo>
                    <a:pt x="2762" y="59595"/>
                  </a:lnTo>
                  <a:lnTo>
                    <a:pt x="34885" y="59595"/>
                  </a:lnTo>
                  <a:cubicBezTo>
                    <a:pt x="38955" y="59595"/>
                    <a:pt x="40989" y="59449"/>
                    <a:pt x="42443" y="59013"/>
                  </a:cubicBezTo>
                  <a:cubicBezTo>
                    <a:pt x="49856" y="56978"/>
                    <a:pt x="55379" y="50147"/>
                    <a:pt x="55379" y="42152"/>
                  </a:cubicBezTo>
                  <a:cubicBezTo>
                    <a:pt x="55379" y="32559"/>
                    <a:pt x="47530" y="24710"/>
                    <a:pt x="37937" y="24710"/>
                  </a:cubicBezTo>
                  <a:cubicBezTo>
                    <a:pt x="37937" y="24710"/>
                    <a:pt x="25727" y="24710"/>
                    <a:pt x="20059" y="24710"/>
                  </a:cubicBezTo>
                  <a:cubicBezTo>
                    <a:pt x="16861" y="24710"/>
                    <a:pt x="15843" y="24565"/>
                    <a:pt x="14826" y="24129"/>
                  </a:cubicBezTo>
                  <a:cubicBezTo>
                    <a:pt x="12355" y="23111"/>
                    <a:pt x="10175" y="20785"/>
                    <a:pt x="10175" y="17152"/>
                  </a:cubicBezTo>
                  <a:cubicBezTo>
                    <a:pt x="10175" y="13518"/>
                    <a:pt x="12646" y="10901"/>
                    <a:pt x="15117" y="10029"/>
                  </a:cubicBezTo>
                  <a:cubicBezTo>
                    <a:pt x="16425" y="9593"/>
                    <a:pt x="17297" y="9593"/>
                    <a:pt x="19623" y="9593"/>
                  </a:cubicBezTo>
                  <a:cubicBezTo>
                    <a:pt x="27617" y="9593"/>
                    <a:pt x="51600" y="9593"/>
                    <a:pt x="51600" y="9593"/>
                  </a:cubicBezTo>
                  <a:lnTo>
                    <a:pt x="51600" y="0"/>
                  </a:lnTo>
                  <a:cubicBezTo>
                    <a:pt x="51600" y="0"/>
                    <a:pt x="22675" y="0"/>
                    <a:pt x="19477" y="0"/>
                  </a:cubicBezTo>
                  <a:cubicBezTo>
                    <a:pt x="16279" y="0"/>
                    <a:pt x="15117" y="0"/>
                    <a:pt x="13518" y="436"/>
                  </a:cubicBezTo>
                  <a:cubicBezTo>
                    <a:pt x="5814" y="2180"/>
                    <a:pt x="0" y="9012"/>
                    <a:pt x="0" y="17297"/>
                  </a:cubicBezTo>
                  <a:cubicBezTo>
                    <a:pt x="0" y="25582"/>
                    <a:pt x="5959" y="32559"/>
                    <a:pt x="13809" y="34158"/>
                  </a:cubicBezTo>
                  <a:close/>
                </a:path>
              </a:pathLst>
            </a:custGeom>
            <a:solidFill>
              <a:srgbClr val="840054"/>
            </a:solidFill>
            <a:ln w="14471" cap="flat">
              <a:noFill/>
              <a:prstDash val="solid"/>
              <a:miter/>
            </a:ln>
          </p:spPr>
          <p:txBody>
            <a:bodyPr rtlCol="0" anchor="ctr"/>
            <a:lstStyle/>
            <a:p>
              <a:endParaRPr lang="nl-NL"/>
            </a:p>
          </p:txBody>
        </p:sp>
        <p:sp>
          <p:nvSpPr>
            <p:cNvPr id="16" name="Vrije vorm: vorm 64">
              <a:extLst>
                <a:ext uri="{FF2B5EF4-FFF2-40B4-BE49-F238E27FC236}">
                  <a16:creationId xmlns:a16="http://schemas.microsoft.com/office/drawing/2014/main" id="{1B99418F-FBBF-6C65-9A9F-FBC657D2453B}"/>
                </a:ext>
              </a:extLst>
            </p:cNvPr>
            <p:cNvSpPr/>
            <p:nvPr/>
          </p:nvSpPr>
          <p:spPr>
            <a:xfrm>
              <a:off x="2513058" y="3674976"/>
              <a:ext cx="48402" cy="62065"/>
            </a:xfrm>
            <a:custGeom>
              <a:avLst/>
              <a:gdLst>
                <a:gd name="connsiteX0" fmla="*/ 19187 w 48402"/>
                <a:gd name="connsiteY0" fmla="*/ 31978 h 62065"/>
                <a:gd name="connsiteX1" fmla="*/ 19623 w 48402"/>
                <a:gd name="connsiteY1" fmla="*/ 42588 h 62065"/>
                <a:gd name="connsiteX2" fmla="*/ 31251 w 48402"/>
                <a:gd name="connsiteY2" fmla="*/ 62066 h 62065"/>
                <a:gd name="connsiteX3" fmla="*/ 37210 w 48402"/>
                <a:gd name="connsiteY3" fmla="*/ 54071 h 62065"/>
                <a:gd name="connsiteX4" fmla="*/ 29797 w 48402"/>
                <a:gd name="connsiteY4" fmla="*/ 41716 h 62065"/>
                <a:gd name="connsiteX5" fmla="*/ 29216 w 48402"/>
                <a:gd name="connsiteY5" fmla="*/ 31978 h 62065"/>
                <a:gd name="connsiteX6" fmla="*/ 29216 w 48402"/>
                <a:gd name="connsiteY6" fmla="*/ 9593 h 62065"/>
                <a:gd name="connsiteX7" fmla="*/ 48402 w 48402"/>
                <a:gd name="connsiteY7" fmla="*/ 9593 h 62065"/>
                <a:gd name="connsiteX8" fmla="*/ 48402 w 48402"/>
                <a:gd name="connsiteY8" fmla="*/ 0 h 62065"/>
                <a:gd name="connsiteX9" fmla="*/ 0 w 48402"/>
                <a:gd name="connsiteY9" fmla="*/ 0 h 62065"/>
                <a:gd name="connsiteX10" fmla="*/ 0 w 48402"/>
                <a:gd name="connsiteY10" fmla="*/ 9593 h 62065"/>
                <a:gd name="connsiteX11" fmla="*/ 19187 w 48402"/>
                <a:gd name="connsiteY11" fmla="*/ 9593 h 62065"/>
                <a:gd name="connsiteX12" fmla="*/ 19187 w 48402"/>
                <a:gd name="connsiteY12" fmla="*/ 31978 h 6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02" h="62065">
                  <a:moveTo>
                    <a:pt x="19187" y="31978"/>
                  </a:moveTo>
                  <a:cubicBezTo>
                    <a:pt x="19187" y="36047"/>
                    <a:pt x="19187" y="39536"/>
                    <a:pt x="19623" y="42588"/>
                  </a:cubicBezTo>
                  <a:cubicBezTo>
                    <a:pt x="20640" y="50728"/>
                    <a:pt x="24855" y="57269"/>
                    <a:pt x="31251" y="62066"/>
                  </a:cubicBezTo>
                  <a:lnTo>
                    <a:pt x="37210" y="54071"/>
                  </a:lnTo>
                  <a:cubicBezTo>
                    <a:pt x="32995" y="50583"/>
                    <a:pt x="30815" y="46658"/>
                    <a:pt x="29797" y="41716"/>
                  </a:cubicBezTo>
                  <a:cubicBezTo>
                    <a:pt x="29361" y="39536"/>
                    <a:pt x="29216" y="36629"/>
                    <a:pt x="29216" y="31978"/>
                  </a:cubicBezTo>
                  <a:cubicBezTo>
                    <a:pt x="29216" y="22530"/>
                    <a:pt x="29216" y="13808"/>
                    <a:pt x="29216" y="9593"/>
                  </a:cubicBezTo>
                  <a:lnTo>
                    <a:pt x="48402" y="9593"/>
                  </a:lnTo>
                  <a:lnTo>
                    <a:pt x="48402" y="0"/>
                  </a:lnTo>
                  <a:lnTo>
                    <a:pt x="0" y="0"/>
                  </a:lnTo>
                  <a:lnTo>
                    <a:pt x="0" y="9593"/>
                  </a:lnTo>
                  <a:lnTo>
                    <a:pt x="19187" y="9593"/>
                  </a:lnTo>
                  <a:cubicBezTo>
                    <a:pt x="19187" y="13954"/>
                    <a:pt x="19187" y="22530"/>
                    <a:pt x="19187" y="31978"/>
                  </a:cubicBezTo>
                  <a:close/>
                </a:path>
              </a:pathLst>
            </a:custGeom>
            <a:solidFill>
              <a:srgbClr val="840054"/>
            </a:solidFill>
            <a:ln w="14471" cap="flat">
              <a:noFill/>
              <a:prstDash val="solid"/>
              <a:miter/>
            </a:ln>
          </p:spPr>
          <p:txBody>
            <a:bodyPr rtlCol="0" anchor="ctr"/>
            <a:lstStyle/>
            <a:p>
              <a:endParaRPr lang="nl-NL"/>
            </a:p>
          </p:txBody>
        </p:sp>
        <p:sp>
          <p:nvSpPr>
            <p:cNvPr id="17" name="Vrije vorm: vorm 65">
              <a:extLst>
                <a:ext uri="{FF2B5EF4-FFF2-40B4-BE49-F238E27FC236}">
                  <a16:creationId xmlns:a16="http://schemas.microsoft.com/office/drawing/2014/main" id="{F3BB4432-6471-9DF9-1B75-42C5320F887A}"/>
                </a:ext>
              </a:extLst>
            </p:cNvPr>
            <p:cNvSpPr/>
            <p:nvPr/>
          </p:nvSpPr>
          <p:spPr>
            <a:xfrm>
              <a:off x="2295029" y="3675121"/>
              <a:ext cx="37937" cy="40698"/>
            </a:xfrm>
            <a:custGeom>
              <a:avLst/>
              <a:gdLst>
                <a:gd name="connsiteX0" fmla="*/ 10175 w 37937"/>
                <a:gd name="connsiteY0" fmla="*/ 23692 h 40698"/>
                <a:gd name="connsiteX1" fmla="*/ 13372 w 37937"/>
                <a:gd name="connsiteY1" fmla="*/ 23838 h 40698"/>
                <a:gd name="connsiteX2" fmla="*/ 23838 w 37937"/>
                <a:gd name="connsiteY2" fmla="*/ 23838 h 40698"/>
                <a:gd name="connsiteX3" fmla="*/ 27617 w 37937"/>
                <a:gd name="connsiteY3" fmla="*/ 24274 h 40698"/>
                <a:gd name="connsiteX4" fmla="*/ 30379 w 37937"/>
                <a:gd name="connsiteY4" fmla="*/ 28634 h 40698"/>
                <a:gd name="connsiteX5" fmla="*/ 27181 w 37937"/>
                <a:gd name="connsiteY5" fmla="*/ 33140 h 40698"/>
                <a:gd name="connsiteX6" fmla="*/ 23983 w 37937"/>
                <a:gd name="connsiteY6" fmla="*/ 33431 h 40698"/>
                <a:gd name="connsiteX7" fmla="*/ 2035 w 37937"/>
                <a:gd name="connsiteY7" fmla="*/ 33431 h 40698"/>
                <a:gd name="connsiteX8" fmla="*/ 2035 w 37937"/>
                <a:gd name="connsiteY8" fmla="*/ 40699 h 40698"/>
                <a:gd name="connsiteX9" fmla="*/ 23983 w 37937"/>
                <a:gd name="connsiteY9" fmla="*/ 40699 h 40698"/>
                <a:gd name="connsiteX10" fmla="*/ 28634 w 37937"/>
                <a:gd name="connsiteY10" fmla="*/ 40408 h 40698"/>
                <a:gd name="connsiteX11" fmla="*/ 34449 w 37937"/>
                <a:gd name="connsiteY11" fmla="*/ 37210 h 40698"/>
                <a:gd name="connsiteX12" fmla="*/ 37937 w 37937"/>
                <a:gd name="connsiteY12" fmla="*/ 28634 h 40698"/>
                <a:gd name="connsiteX13" fmla="*/ 27762 w 37937"/>
                <a:gd name="connsiteY13" fmla="*/ 16716 h 40698"/>
                <a:gd name="connsiteX14" fmla="*/ 23983 w 37937"/>
                <a:gd name="connsiteY14" fmla="*/ 16570 h 40698"/>
                <a:gd name="connsiteX15" fmla="*/ 13227 w 37937"/>
                <a:gd name="connsiteY15" fmla="*/ 16570 h 40698"/>
                <a:gd name="connsiteX16" fmla="*/ 11047 w 37937"/>
                <a:gd name="connsiteY16" fmla="*/ 16425 h 40698"/>
                <a:gd name="connsiteX17" fmla="*/ 7558 w 37937"/>
                <a:gd name="connsiteY17" fmla="*/ 11919 h 40698"/>
                <a:gd name="connsiteX18" fmla="*/ 10756 w 37937"/>
                <a:gd name="connsiteY18" fmla="*/ 7558 h 40698"/>
                <a:gd name="connsiteX19" fmla="*/ 13372 w 37937"/>
                <a:gd name="connsiteY19" fmla="*/ 7268 h 40698"/>
                <a:gd name="connsiteX20" fmla="*/ 35321 w 37937"/>
                <a:gd name="connsiteY20" fmla="*/ 7268 h 40698"/>
                <a:gd name="connsiteX21" fmla="*/ 35321 w 37937"/>
                <a:gd name="connsiteY21" fmla="*/ 0 h 40698"/>
                <a:gd name="connsiteX22" fmla="*/ 14099 w 37937"/>
                <a:gd name="connsiteY22" fmla="*/ 0 h 40698"/>
                <a:gd name="connsiteX23" fmla="*/ 8867 w 37937"/>
                <a:gd name="connsiteY23" fmla="*/ 436 h 40698"/>
                <a:gd name="connsiteX24" fmla="*/ 3488 w 37937"/>
                <a:gd name="connsiteY24" fmla="*/ 3488 h 40698"/>
                <a:gd name="connsiteX25" fmla="*/ 0 w 37937"/>
                <a:gd name="connsiteY25" fmla="*/ 11919 h 40698"/>
                <a:gd name="connsiteX26" fmla="*/ 3488 w 37937"/>
                <a:gd name="connsiteY26" fmla="*/ 20349 h 40698"/>
                <a:gd name="connsiteX27" fmla="*/ 10029 w 37937"/>
                <a:gd name="connsiteY27" fmla="*/ 23692 h 4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937" h="40698">
                  <a:moveTo>
                    <a:pt x="10175" y="23692"/>
                  </a:moveTo>
                  <a:cubicBezTo>
                    <a:pt x="11047" y="23692"/>
                    <a:pt x="11919" y="23838"/>
                    <a:pt x="13372" y="23838"/>
                  </a:cubicBezTo>
                  <a:lnTo>
                    <a:pt x="23838" y="23838"/>
                  </a:lnTo>
                  <a:cubicBezTo>
                    <a:pt x="25727" y="23838"/>
                    <a:pt x="26745" y="23838"/>
                    <a:pt x="27617" y="24274"/>
                  </a:cubicBezTo>
                  <a:cubicBezTo>
                    <a:pt x="29071" y="25001"/>
                    <a:pt x="30379" y="26454"/>
                    <a:pt x="30379" y="28634"/>
                  </a:cubicBezTo>
                  <a:cubicBezTo>
                    <a:pt x="30379" y="30815"/>
                    <a:pt x="28780" y="32559"/>
                    <a:pt x="27181" y="33140"/>
                  </a:cubicBezTo>
                  <a:cubicBezTo>
                    <a:pt x="26309" y="33431"/>
                    <a:pt x="25291" y="33431"/>
                    <a:pt x="23983" y="33431"/>
                  </a:cubicBezTo>
                  <a:cubicBezTo>
                    <a:pt x="18605" y="33431"/>
                    <a:pt x="2035" y="33431"/>
                    <a:pt x="2035" y="33431"/>
                  </a:cubicBezTo>
                  <a:lnTo>
                    <a:pt x="2035" y="40699"/>
                  </a:lnTo>
                  <a:cubicBezTo>
                    <a:pt x="2035" y="40699"/>
                    <a:pt x="22239" y="40699"/>
                    <a:pt x="23983" y="40699"/>
                  </a:cubicBezTo>
                  <a:cubicBezTo>
                    <a:pt x="25727" y="40699"/>
                    <a:pt x="26745" y="40699"/>
                    <a:pt x="28634" y="40408"/>
                  </a:cubicBezTo>
                  <a:cubicBezTo>
                    <a:pt x="30524" y="40117"/>
                    <a:pt x="32850" y="38809"/>
                    <a:pt x="34449" y="37210"/>
                  </a:cubicBezTo>
                  <a:cubicBezTo>
                    <a:pt x="36629" y="35030"/>
                    <a:pt x="37937" y="31978"/>
                    <a:pt x="37937" y="28634"/>
                  </a:cubicBezTo>
                  <a:cubicBezTo>
                    <a:pt x="37937" y="22675"/>
                    <a:pt x="33576" y="17588"/>
                    <a:pt x="27762" y="16716"/>
                  </a:cubicBezTo>
                  <a:cubicBezTo>
                    <a:pt x="27181" y="16716"/>
                    <a:pt x="25727" y="16570"/>
                    <a:pt x="23983" y="16570"/>
                  </a:cubicBezTo>
                  <a:lnTo>
                    <a:pt x="13227" y="16570"/>
                  </a:lnTo>
                  <a:cubicBezTo>
                    <a:pt x="12064" y="16570"/>
                    <a:pt x="11483" y="16570"/>
                    <a:pt x="11047" y="16425"/>
                  </a:cubicBezTo>
                  <a:cubicBezTo>
                    <a:pt x="9157" y="15989"/>
                    <a:pt x="7704" y="14390"/>
                    <a:pt x="7558" y="11919"/>
                  </a:cubicBezTo>
                  <a:cubicBezTo>
                    <a:pt x="7558" y="9739"/>
                    <a:pt x="9012" y="8140"/>
                    <a:pt x="10756" y="7558"/>
                  </a:cubicBezTo>
                  <a:cubicBezTo>
                    <a:pt x="11483" y="7268"/>
                    <a:pt x="12064" y="7268"/>
                    <a:pt x="13372" y="7268"/>
                  </a:cubicBezTo>
                  <a:cubicBezTo>
                    <a:pt x="18024" y="7268"/>
                    <a:pt x="35321" y="7268"/>
                    <a:pt x="35321" y="7268"/>
                  </a:cubicBezTo>
                  <a:lnTo>
                    <a:pt x="35321" y="0"/>
                  </a:lnTo>
                  <a:cubicBezTo>
                    <a:pt x="35321" y="0"/>
                    <a:pt x="16570" y="0"/>
                    <a:pt x="14099" y="0"/>
                  </a:cubicBezTo>
                  <a:cubicBezTo>
                    <a:pt x="11628" y="0"/>
                    <a:pt x="9884" y="0"/>
                    <a:pt x="8867" y="436"/>
                  </a:cubicBezTo>
                  <a:cubicBezTo>
                    <a:pt x="6832" y="1017"/>
                    <a:pt x="4942" y="2035"/>
                    <a:pt x="3488" y="3488"/>
                  </a:cubicBezTo>
                  <a:cubicBezTo>
                    <a:pt x="1308" y="5669"/>
                    <a:pt x="0" y="8576"/>
                    <a:pt x="0" y="11919"/>
                  </a:cubicBezTo>
                  <a:cubicBezTo>
                    <a:pt x="0" y="15262"/>
                    <a:pt x="1308" y="18169"/>
                    <a:pt x="3488" y="20349"/>
                  </a:cubicBezTo>
                  <a:cubicBezTo>
                    <a:pt x="5233" y="22094"/>
                    <a:pt x="7413" y="23256"/>
                    <a:pt x="10029" y="23692"/>
                  </a:cubicBezTo>
                  <a:close/>
                </a:path>
              </a:pathLst>
            </a:custGeom>
            <a:solidFill>
              <a:srgbClr val="840054"/>
            </a:solidFill>
            <a:ln w="14471" cap="flat">
              <a:noFill/>
              <a:prstDash val="solid"/>
              <a:miter/>
            </a:ln>
          </p:spPr>
          <p:txBody>
            <a:bodyPr rtlCol="0" anchor="ctr"/>
            <a:lstStyle/>
            <a:p>
              <a:endParaRPr lang="nl-NL"/>
            </a:p>
          </p:txBody>
        </p:sp>
        <p:sp>
          <p:nvSpPr>
            <p:cNvPr id="18" name="Vrije vorm: vorm 66">
              <a:extLst>
                <a:ext uri="{FF2B5EF4-FFF2-40B4-BE49-F238E27FC236}">
                  <a16:creationId xmlns:a16="http://schemas.microsoft.com/office/drawing/2014/main" id="{E16D46BE-4EBC-954A-FCF6-B64E9CC80E50}"/>
                </a:ext>
              </a:extLst>
            </p:cNvPr>
            <p:cNvSpPr/>
            <p:nvPr/>
          </p:nvSpPr>
          <p:spPr>
            <a:xfrm>
              <a:off x="2333983" y="3675121"/>
              <a:ext cx="31250" cy="37210"/>
            </a:xfrm>
            <a:custGeom>
              <a:avLst/>
              <a:gdLst>
                <a:gd name="connsiteX0" fmla="*/ 11338 w 31250"/>
                <a:gd name="connsiteY0" fmla="*/ 17442 h 37210"/>
                <a:gd name="connsiteX1" fmla="*/ 20640 w 31250"/>
                <a:gd name="connsiteY1" fmla="*/ 37210 h 37210"/>
                <a:gd name="connsiteX2" fmla="*/ 25146 w 31250"/>
                <a:gd name="connsiteY2" fmla="*/ 31251 h 37210"/>
                <a:gd name="connsiteX3" fmla="*/ 19041 w 31250"/>
                <a:gd name="connsiteY3" fmla="*/ 17442 h 37210"/>
                <a:gd name="connsiteX4" fmla="*/ 19041 w 31250"/>
                <a:gd name="connsiteY4" fmla="*/ 7268 h 37210"/>
                <a:gd name="connsiteX5" fmla="*/ 31251 w 31250"/>
                <a:gd name="connsiteY5" fmla="*/ 7268 h 37210"/>
                <a:gd name="connsiteX6" fmla="*/ 31251 w 31250"/>
                <a:gd name="connsiteY6" fmla="*/ 0 h 37210"/>
                <a:gd name="connsiteX7" fmla="*/ 0 w 31250"/>
                <a:gd name="connsiteY7" fmla="*/ 0 h 37210"/>
                <a:gd name="connsiteX8" fmla="*/ 0 w 31250"/>
                <a:gd name="connsiteY8" fmla="*/ 7268 h 37210"/>
                <a:gd name="connsiteX9" fmla="*/ 11338 w 31250"/>
                <a:gd name="connsiteY9" fmla="*/ 7268 h 37210"/>
                <a:gd name="connsiteX10" fmla="*/ 11338 w 31250"/>
                <a:gd name="connsiteY10" fmla="*/ 17442 h 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250" h="37210">
                  <a:moveTo>
                    <a:pt x="11338" y="17442"/>
                  </a:moveTo>
                  <a:cubicBezTo>
                    <a:pt x="11338" y="26454"/>
                    <a:pt x="14535" y="32704"/>
                    <a:pt x="20640" y="37210"/>
                  </a:cubicBezTo>
                  <a:lnTo>
                    <a:pt x="25146" y="31251"/>
                  </a:lnTo>
                  <a:cubicBezTo>
                    <a:pt x="20931" y="27617"/>
                    <a:pt x="19041" y="23402"/>
                    <a:pt x="19041" y="17442"/>
                  </a:cubicBezTo>
                  <a:cubicBezTo>
                    <a:pt x="19041" y="8867"/>
                    <a:pt x="19041" y="7268"/>
                    <a:pt x="19041" y="7268"/>
                  </a:cubicBezTo>
                  <a:lnTo>
                    <a:pt x="31251" y="7268"/>
                  </a:lnTo>
                  <a:lnTo>
                    <a:pt x="31251" y="0"/>
                  </a:lnTo>
                  <a:lnTo>
                    <a:pt x="0" y="0"/>
                  </a:lnTo>
                  <a:lnTo>
                    <a:pt x="0" y="7268"/>
                  </a:lnTo>
                  <a:lnTo>
                    <a:pt x="11338" y="7268"/>
                  </a:lnTo>
                  <a:cubicBezTo>
                    <a:pt x="11338" y="7268"/>
                    <a:pt x="11338" y="8867"/>
                    <a:pt x="11338" y="17442"/>
                  </a:cubicBezTo>
                  <a:close/>
                </a:path>
              </a:pathLst>
            </a:custGeom>
            <a:solidFill>
              <a:srgbClr val="840054"/>
            </a:solidFill>
            <a:ln w="14471" cap="flat">
              <a:noFill/>
              <a:prstDash val="solid"/>
              <a:miter/>
            </a:ln>
          </p:spPr>
          <p:txBody>
            <a:bodyPr rtlCol="0" anchor="ctr"/>
            <a:lstStyle/>
            <a:p>
              <a:endParaRPr lang="nl-NL"/>
            </a:p>
          </p:txBody>
        </p:sp>
        <p:sp>
          <p:nvSpPr>
            <p:cNvPr id="19" name="Vrije vorm: vorm 67">
              <a:extLst>
                <a:ext uri="{FF2B5EF4-FFF2-40B4-BE49-F238E27FC236}">
                  <a16:creationId xmlns:a16="http://schemas.microsoft.com/office/drawing/2014/main" id="{2E98F21E-7414-60F0-40CD-1BAE82B5B62D}"/>
                </a:ext>
              </a:extLst>
            </p:cNvPr>
            <p:cNvSpPr/>
            <p:nvPr/>
          </p:nvSpPr>
          <p:spPr>
            <a:xfrm>
              <a:off x="2639224" y="3799688"/>
              <a:ext cx="227913" cy="146515"/>
            </a:xfrm>
            <a:custGeom>
              <a:avLst/>
              <a:gdLst>
                <a:gd name="connsiteX0" fmla="*/ 0 w 227913"/>
                <a:gd name="connsiteY0" fmla="*/ 7268 h 146515"/>
                <a:gd name="connsiteX1" fmla="*/ 0 w 227913"/>
                <a:gd name="connsiteY1" fmla="*/ 139248 h 146515"/>
                <a:gd name="connsiteX2" fmla="*/ 7268 w 227913"/>
                <a:gd name="connsiteY2" fmla="*/ 146515 h 146515"/>
                <a:gd name="connsiteX3" fmla="*/ 220645 w 227913"/>
                <a:gd name="connsiteY3" fmla="*/ 146515 h 146515"/>
                <a:gd name="connsiteX4" fmla="*/ 227913 w 227913"/>
                <a:gd name="connsiteY4" fmla="*/ 139248 h 146515"/>
                <a:gd name="connsiteX5" fmla="*/ 227913 w 227913"/>
                <a:gd name="connsiteY5" fmla="*/ 7268 h 146515"/>
                <a:gd name="connsiteX6" fmla="*/ 220645 w 227913"/>
                <a:gd name="connsiteY6" fmla="*/ 0 h 146515"/>
                <a:gd name="connsiteX7" fmla="*/ 7268 w 227913"/>
                <a:gd name="connsiteY7" fmla="*/ 0 h 146515"/>
                <a:gd name="connsiteX8" fmla="*/ 0 w 227913"/>
                <a:gd name="connsiteY8" fmla="*/ 7268 h 146515"/>
                <a:gd name="connsiteX9" fmla="*/ 14535 w 227913"/>
                <a:gd name="connsiteY9" fmla="*/ 14535 h 146515"/>
                <a:gd name="connsiteX10" fmla="*/ 213378 w 227913"/>
                <a:gd name="connsiteY10" fmla="*/ 14535 h 146515"/>
                <a:gd name="connsiteX11" fmla="*/ 213378 w 227913"/>
                <a:gd name="connsiteY11" fmla="*/ 131980 h 146515"/>
                <a:gd name="connsiteX12" fmla="*/ 14535 w 227913"/>
                <a:gd name="connsiteY12" fmla="*/ 131980 h 146515"/>
                <a:gd name="connsiteX13" fmla="*/ 14535 w 227913"/>
                <a:gd name="connsiteY13" fmla="*/ 14535 h 14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7913" h="146515">
                  <a:moveTo>
                    <a:pt x="0" y="7268"/>
                  </a:moveTo>
                  <a:lnTo>
                    <a:pt x="0" y="139248"/>
                  </a:lnTo>
                  <a:cubicBezTo>
                    <a:pt x="0" y="143318"/>
                    <a:pt x="3198" y="146515"/>
                    <a:pt x="7268" y="146515"/>
                  </a:cubicBezTo>
                  <a:lnTo>
                    <a:pt x="220645" y="146515"/>
                  </a:lnTo>
                  <a:cubicBezTo>
                    <a:pt x="224715" y="146515"/>
                    <a:pt x="227913" y="143318"/>
                    <a:pt x="227913" y="139248"/>
                  </a:cubicBezTo>
                  <a:lnTo>
                    <a:pt x="227913" y="7268"/>
                  </a:lnTo>
                  <a:cubicBezTo>
                    <a:pt x="227913" y="3198"/>
                    <a:pt x="224715" y="0"/>
                    <a:pt x="220645" y="0"/>
                  </a:cubicBezTo>
                  <a:lnTo>
                    <a:pt x="7268" y="0"/>
                  </a:lnTo>
                  <a:cubicBezTo>
                    <a:pt x="3198" y="0"/>
                    <a:pt x="0" y="3198"/>
                    <a:pt x="0" y="7268"/>
                  </a:cubicBezTo>
                  <a:close/>
                  <a:moveTo>
                    <a:pt x="14535" y="14535"/>
                  </a:moveTo>
                  <a:lnTo>
                    <a:pt x="213378" y="14535"/>
                  </a:lnTo>
                  <a:lnTo>
                    <a:pt x="213378" y="131980"/>
                  </a:lnTo>
                  <a:lnTo>
                    <a:pt x="14535" y="131980"/>
                  </a:lnTo>
                  <a:lnTo>
                    <a:pt x="14535" y="14535"/>
                  </a:lnTo>
                  <a:close/>
                </a:path>
              </a:pathLst>
            </a:custGeom>
            <a:solidFill>
              <a:srgbClr val="840054"/>
            </a:solidFill>
            <a:ln w="14471" cap="flat">
              <a:noFill/>
              <a:prstDash val="solid"/>
              <a:miter/>
            </a:ln>
          </p:spPr>
          <p:txBody>
            <a:bodyPr rtlCol="0" anchor="ctr"/>
            <a:lstStyle/>
            <a:p>
              <a:endParaRPr lang="nl-NL"/>
            </a:p>
          </p:txBody>
        </p:sp>
        <p:sp>
          <p:nvSpPr>
            <p:cNvPr id="20" name="Vrije vorm: vorm 68">
              <a:extLst>
                <a:ext uri="{FF2B5EF4-FFF2-40B4-BE49-F238E27FC236}">
                  <a16:creationId xmlns:a16="http://schemas.microsoft.com/office/drawing/2014/main" id="{27567795-5784-5576-A255-9CE43238577E}"/>
                </a:ext>
              </a:extLst>
            </p:cNvPr>
            <p:cNvSpPr/>
            <p:nvPr/>
          </p:nvSpPr>
          <p:spPr>
            <a:xfrm>
              <a:off x="2310291" y="3875126"/>
              <a:ext cx="231692" cy="14535"/>
            </a:xfrm>
            <a:custGeom>
              <a:avLst/>
              <a:gdLst>
                <a:gd name="connsiteX0" fmla="*/ 0 w 231692"/>
                <a:gd name="connsiteY0" fmla="*/ 0 h 14535"/>
                <a:gd name="connsiteX1" fmla="*/ 231692 w 231692"/>
                <a:gd name="connsiteY1" fmla="*/ 0 h 14535"/>
                <a:gd name="connsiteX2" fmla="*/ 231692 w 231692"/>
                <a:gd name="connsiteY2" fmla="*/ 14535 h 14535"/>
                <a:gd name="connsiteX3" fmla="*/ 0 w 231692"/>
                <a:gd name="connsiteY3" fmla="*/ 14535 h 14535"/>
              </a:gdLst>
              <a:ahLst/>
              <a:cxnLst>
                <a:cxn ang="0">
                  <a:pos x="connsiteX0" y="connsiteY0"/>
                </a:cxn>
                <a:cxn ang="0">
                  <a:pos x="connsiteX1" y="connsiteY1"/>
                </a:cxn>
                <a:cxn ang="0">
                  <a:pos x="connsiteX2" y="connsiteY2"/>
                </a:cxn>
                <a:cxn ang="0">
                  <a:pos x="connsiteX3" y="connsiteY3"/>
                </a:cxn>
              </a:cxnLst>
              <a:rect l="l" t="t" r="r" b="b"/>
              <a:pathLst>
                <a:path w="231692" h="14535">
                  <a:moveTo>
                    <a:pt x="0" y="0"/>
                  </a:moveTo>
                  <a:lnTo>
                    <a:pt x="231692" y="0"/>
                  </a:lnTo>
                  <a:lnTo>
                    <a:pt x="231692" y="14535"/>
                  </a:lnTo>
                  <a:lnTo>
                    <a:pt x="0" y="14535"/>
                  </a:lnTo>
                  <a:close/>
                </a:path>
              </a:pathLst>
            </a:custGeom>
            <a:solidFill>
              <a:srgbClr val="840054"/>
            </a:solidFill>
            <a:ln w="14471" cap="flat">
              <a:noFill/>
              <a:prstDash val="solid"/>
              <a:miter/>
            </a:ln>
          </p:spPr>
          <p:txBody>
            <a:bodyPr rtlCol="0" anchor="ctr"/>
            <a:lstStyle/>
            <a:p>
              <a:endParaRPr lang="nl-NL"/>
            </a:p>
          </p:txBody>
        </p:sp>
        <p:sp>
          <p:nvSpPr>
            <p:cNvPr id="21" name="Vrije vorm: vorm 69">
              <a:extLst>
                <a:ext uri="{FF2B5EF4-FFF2-40B4-BE49-F238E27FC236}">
                  <a16:creationId xmlns:a16="http://schemas.microsoft.com/office/drawing/2014/main" id="{A5F93688-D9DD-2AC1-0841-CACC758ED55A}"/>
                </a:ext>
              </a:extLst>
            </p:cNvPr>
            <p:cNvSpPr/>
            <p:nvPr/>
          </p:nvSpPr>
          <p:spPr>
            <a:xfrm>
              <a:off x="2310291" y="3925709"/>
              <a:ext cx="290850" cy="14535"/>
            </a:xfrm>
            <a:custGeom>
              <a:avLst/>
              <a:gdLst>
                <a:gd name="connsiteX0" fmla="*/ 0 w 290850"/>
                <a:gd name="connsiteY0" fmla="*/ 0 h 14535"/>
                <a:gd name="connsiteX1" fmla="*/ 290851 w 290850"/>
                <a:gd name="connsiteY1" fmla="*/ 0 h 14535"/>
                <a:gd name="connsiteX2" fmla="*/ 290851 w 290850"/>
                <a:gd name="connsiteY2" fmla="*/ 14535 h 14535"/>
                <a:gd name="connsiteX3" fmla="*/ 0 w 290850"/>
                <a:gd name="connsiteY3" fmla="*/ 14535 h 14535"/>
              </a:gdLst>
              <a:ahLst/>
              <a:cxnLst>
                <a:cxn ang="0">
                  <a:pos x="connsiteX0" y="connsiteY0"/>
                </a:cxn>
                <a:cxn ang="0">
                  <a:pos x="connsiteX1" y="connsiteY1"/>
                </a:cxn>
                <a:cxn ang="0">
                  <a:pos x="connsiteX2" y="connsiteY2"/>
                </a:cxn>
                <a:cxn ang="0">
                  <a:pos x="connsiteX3" y="connsiteY3"/>
                </a:cxn>
              </a:cxnLst>
              <a:rect l="l" t="t" r="r" b="b"/>
              <a:pathLst>
                <a:path w="290850" h="14535">
                  <a:moveTo>
                    <a:pt x="0" y="0"/>
                  </a:moveTo>
                  <a:lnTo>
                    <a:pt x="290851" y="0"/>
                  </a:lnTo>
                  <a:lnTo>
                    <a:pt x="290851" y="14535"/>
                  </a:lnTo>
                  <a:lnTo>
                    <a:pt x="0" y="14535"/>
                  </a:lnTo>
                  <a:close/>
                </a:path>
              </a:pathLst>
            </a:custGeom>
            <a:solidFill>
              <a:srgbClr val="840054"/>
            </a:solidFill>
            <a:ln w="14471" cap="flat">
              <a:noFill/>
              <a:prstDash val="solid"/>
              <a:miter/>
            </a:ln>
          </p:spPr>
          <p:txBody>
            <a:bodyPr rtlCol="0" anchor="ctr"/>
            <a:lstStyle/>
            <a:p>
              <a:endParaRPr lang="nl-NL"/>
            </a:p>
          </p:txBody>
        </p:sp>
        <p:sp>
          <p:nvSpPr>
            <p:cNvPr id="22" name="Vrije vorm: vorm 70">
              <a:extLst>
                <a:ext uri="{FF2B5EF4-FFF2-40B4-BE49-F238E27FC236}">
                  <a16:creationId xmlns:a16="http://schemas.microsoft.com/office/drawing/2014/main" id="{EB7B29C9-5A2A-AA88-640B-86DA6CE00722}"/>
                </a:ext>
              </a:extLst>
            </p:cNvPr>
            <p:cNvSpPr/>
            <p:nvPr/>
          </p:nvSpPr>
          <p:spPr>
            <a:xfrm>
              <a:off x="2305785" y="3806956"/>
              <a:ext cx="278786" cy="34593"/>
            </a:xfrm>
            <a:custGeom>
              <a:avLst/>
              <a:gdLst>
                <a:gd name="connsiteX0" fmla="*/ 0 w 278786"/>
                <a:gd name="connsiteY0" fmla="*/ 0 h 34593"/>
                <a:gd name="connsiteX1" fmla="*/ 278786 w 278786"/>
                <a:gd name="connsiteY1" fmla="*/ 0 h 34593"/>
                <a:gd name="connsiteX2" fmla="*/ 278786 w 278786"/>
                <a:gd name="connsiteY2" fmla="*/ 34594 h 34593"/>
                <a:gd name="connsiteX3" fmla="*/ 0 w 278786"/>
                <a:gd name="connsiteY3" fmla="*/ 34594 h 34593"/>
              </a:gdLst>
              <a:ahLst/>
              <a:cxnLst>
                <a:cxn ang="0">
                  <a:pos x="connsiteX0" y="connsiteY0"/>
                </a:cxn>
                <a:cxn ang="0">
                  <a:pos x="connsiteX1" y="connsiteY1"/>
                </a:cxn>
                <a:cxn ang="0">
                  <a:pos x="connsiteX2" y="connsiteY2"/>
                </a:cxn>
                <a:cxn ang="0">
                  <a:pos x="connsiteX3" y="connsiteY3"/>
                </a:cxn>
              </a:cxnLst>
              <a:rect l="l" t="t" r="r" b="b"/>
              <a:pathLst>
                <a:path w="278786" h="34593">
                  <a:moveTo>
                    <a:pt x="0" y="0"/>
                  </a:moveTo>
                  <a:lnTo>
                    <a:pt x="278786" y="0"/>
                  </a:lnTo>
                  <a:lnTo>
                    <a:pt x="278786" y="34594"/>
                  </a:lnTo>
                  <a:lnTo>
                    <a:pt x="0" y="34594"/>
                  </a:lnTo>
                  <a:close/>
                </a:path>
              </a:pathLst>
            </a:custGeom>
            <a:solidFill>
              <a:srgbClr val="840054"/>
            </a:solidFill>
            <a:ln w="14471" cap="flat">
              <a:noFill/>
              <a:prstDash val="solid"/>
              <a:miter/>
            </a:ln>
          </p:spPr>
          <p:txBody>
            <a:bodyPr rtlCol="0" anchor="ctr"/>
            <a:lstStyle/>
            <a:p>
              <a:endParaRPr lang="nl-NL"/>
            </a:p>
          </p:txBody>
        </p:sp>
        <p:sp>
          <p:nvSpPr>
            <p:cNvPr id="23" name="Vrije vorm: vorm 71">
              <a:extLst>
                <a:ext uri="{FF2B5EF4-FFF2-40B4-BE49-F238E27FC236}">
                  <a16:creationId xmlns:a16="http://schemas.microsoft.com/office/drawing/2014/main" id="{976EB4E3-16D1-13B8-5DF8-4CDB58D95434}"/>
                </a:ext>
              </a:extLst>
            </p:cNvPr>
            <p:cNvSpPr/>
            <p:nvPr/>
          </p:nvSpPr>
          <p:spPr>
            <a:xfrm>
              <a:off x="2194881" y="3537618"/>
              <a:ext cx="760049" cy="663243"/>
            </a:xfrm>
            <a:custGeom>
              <a:avLst/>
              <a:gdLst>
                <a:gd name="connsiteX0" fmla="*/ 734903 w 760049"/>
                <a:gd name="connsiteY0" fmla="*/ 0 h 663243"/>
                <a:gd name="connsiteX1" fmla="*/ 25437 w 760049"/>
                <a:gd name="connsiteY1" fmla="*/ 0 h 663243"/>
                <a:gd name="connsiteX2" fmla="*/ 0 w 760049"/>
                <a:gd name="connsiteY2" fmla="*/ 25437 h 663243"/>
                <a:gd name="connsiteX3" fmla="*/ 0 w 760049"/>
                <a:gd name="connsiteY3" fmla="*/ 519490 h 663243"/>
                <a:gd name="connsiteX4" fmla="*/ 25437 w 760049"/>
                <a:gd name="connsiteY4" fmla="*/ 544927 h 663243"/>
                <a:gd name="connsiteX5" fmla="*/ 354661 w 760049"/>
                <a:gd name="connsiteY5" fmla="*/ 544927 h 663243"/>
                <a:gd name="connsiteX6" fmla="*/ 354661 w 760049"/>
                <a:gd name="connsiteY6" fmla="*/ 612371 h 663243"/>
                <a:gd name="connsiteX7" fmla="*/ 279659 w 760049"/>
                <a:gd name="connsiteY7" fmla="*/ 612371 h 663243"/>
                <a:gd name="connsiteX8" fmla="*/ 254222 w 760049"/>
                <a:gd name="connsiteY8" fmla="*/ 637807 h 663243"/>
                <a:gd name="connsiteX9" fmla="*/ 279659 w 760049"/>
                <a:gd name="connsiteY9" fmla="*/ 663244 h 663243"/>
                <a:gd name="connsiteX10" fmla="*/ 480391 w 760049"/>
                <a:gd name="connsiteY10" fmla="*/ 663244 h 663243"/>
                <a:gd name="connsiteX11" fmla="*/ 505827 w 760049"/>
                <a:gd name="connsiteY11" fmla="*/ 637807 h 663243"/>
                <a:gd name="connsiteX12" fmla="*/ 480391 w 760049"/>
                <a:gd name="connsiteY12" fmla="*/ 612371 h 663243"/>
                <a:gd name="connsiteX13" fmla="*/ 405389 w 760049"/>
                <a:gd name="connsiteY13" fmla="*/ 612371 h 663243"/>
                <a:gd name="connsiteX14" fmla="*/ 405389 w 760049"/>
                <a:gd name="connsiteY14" fmla="*/ 544927 h 663243"/>
                <a:gd name="connsiteX15" fmla="*/ 734613 w 760049"/>
                <a:gd name="connsiteY15" fmla="*/ 544927 h 663243"/>
                <a:gd name="connsiteX16" fmla="*/ 760049 w 760049"/>
                <a:gd name="connsiteY16" fmla="*/ 519490 h 663243"/>
                <a:gd name="connsiteX17" fmla="*/ 760049 w 760049"/>
                <a:gd name="connsiteY17" fmla="*/ 25437 h 663243"/>
                <a:gd name="connsiteX18" fmla="*/ 734613 w 760049"/>
                <a:gd name="connsiteY18" fmla="*/ 0 h 663243"/>
                <a:gd name="connsiteX19" fmla="*/ 709467 w 760049"/>
                <a:gd name="connsiteY19" fmla="*/ 494054 h 663243"/>
                <a:gd name="connsiteX20" fmla="*/ 50873 w 760049"/>
                <a:gd name="connsiteY20" fmla="*/ 494054 h 663243"/>
                <a:gd name="connsiteX21" fmla="*/ 50873 w 760049"/>
                <a:gd name="connsiteY21" fmla="*/ 50873 h 663243"/>
                <a:gd name="connsiteX22" fmla="*/ 709467 w 760049"/>
                <a:gd name="connsiteY22" fmla="*/ 50873 h 663243"/>
                <a:gd name="connsiteX23" fmla="*/ 709467 w 760049"/>
                <a:gd name="connsiteY23" fmla="*/ 494054 h 66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0049" h="663243">
                  <a:moveTo>
                    <a:pt x="734903" y="0"/>
                  </a:moveTo>
                  <a:lnTo>
                    <a:pt x="25437" y="0"/>
                  </a:lnTo>
                  <a:cubicBezTo>
                    <a:pt x="11338" y="0"/>
                    <a:pt x="0" y="11338"/>
                    <a:pt x="0" y="25437"/>
                  </a:cubicBezTo>
                  <a:lnTo>
                    <a:pt x="0" y="519490"/>
                  </a:lnTo>
                  <a:cubicBezTo>
                    <a:pt x="0" y="533589"/>
                    <a:pt x="11338" y="544927"/>
                    <a:pt x="25437" y="544927"/>
                  </a:cubicBezTo>
                  <a:lnTo>
                    <a:pt x="354661" y="544927"/>
                  </a:lnTo>
                  <a:lnTo>
                    <a:pt x="354661" y="612371"/>
                  </a:lnTo>
                  <a:lnTo>
                    <a:pt x="279659" y="612371"/>
                  </a:lnTo>
                  <a:cubicBezTo>
                    <a:pt x="265559" y="612371"/>
                    <a:pt x="254222" y="623708"/>
                    <a:pt x="254222" y="637807"/>
                  </a:cubicBezTo>
                  <a:cubicBezTo>
                    <a:pt x="254222" y="651906"/>
                    <a:pt x="265559" y="663244"/>
                    <a:pt x="279659" y="663244"/>
                  </a:cubicBezTo>
                  <a:lnTo>
                    <a:pt x="480391" y="663244"/>
                  </a:lnTo>
                  <a:cubicBezTo>
                    <a:pt x="494490" y="663244"/>
                    <a:pt x="505827" y="651906"/>
                    <a:pt x="505827" y="637807"/>
                  </a:cubicBezTo>
                  <a:cubicBezTo>
                    <a:pt x="505827" y="623708"/>
                    <a:pt x="494490" y="612371"/>
                    <a:pt x="480391" y="612371"/>
                  </a:cubicBezTo>
                  <a:lnTo>
                    <a:pt x="405389" y="612371"/>
                  </a:lnTo>
                  <a:lnTo>
                    <a:pt x="405389" y="544927"/>
                  </a:lnTo>
                  <a:lnTo>
                    <a:pt x="734613" y="544927"/>
                  </a:lnTo>
                  <a:cubicBezTo>
                    <a:pt x="748712" y="544927"/>
                    <a:pt x="760049" y="533589"/>
                    <a:pt x="760049" y="519490"/>
                  </a:cubicBezTo>
                  <a:lnTo>
                    <a:pt x="760049" y="25437"/>
                  </a:lnTo>
                  <a:cubicBezTo>
                    <a:pt x="760049" y="11338"/>
                    <a:pt x="748712" y="0"/>
                    <a:pt x="734613" y="0"/>
                  </a:cubicBezTo>
                  <a:close/>
                  <a:moveTo>
                    <a:pt x="709467" y="494054"/>
                  </a:moveTo>
                  <a:lnTo>
                    <a:pt x="50873" y="494054"/>
                  </a:lnTo>
                  <a:lnTo>
                    <a:pt x="50873" y="50873"/>
                  </a:lnTo>
                  <a:lnTo>
                    <a:pt x="709467" y="50873"/>
                  </a:lnTo>
                  <a:lnTo>
                    <a:pt x="709467" y="494054"/>
                  </a:lnTo>
                  <a:close/>
                </a:path>
              </a:pathLst>
            </a:custGeom>
            <a:solidFill>
              <a:srgbClr val="840054"/>
            </a:solidFill>
            <a:ln w="14471" cap="flat">
              <a:noFill/>
              <a:prstDash val="solid"/>
              <a:miter/>
            </a:ln>
          </p:spPr>
          <p:txBody>
            <a:bodyPr rtlCol="0" anchor="ctr"/>
            <a:lstStyle/>
            <a:p>
              <a:endParaRPr lang="nl-NL"/>
            </a:p>
          </p:txBody>
        </p:sp>
      </p:grpSp>
    </p:spTree>
    <p:extLst>
      <p:ext uri="{BB962C8B-B14F-4D97-AF65-F5344CB8AC3E}">
        <p14:creationId xmlns:p14="http://schemas.microsoft.com/office/powerpoint/2010/main" val="3499211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Multidimensionele zorg</a:t>
            </a:r>
            <a:endParaRPr lang="nl-NL" dirty="0"/>
          </a:p>
        </p:txBody>
      </p:sp>
      <p:graphicFrame>
        <p:nvGraphicFramePr>
          <p:cNvPr id="7" name="Diagram 6"/>
          <p:cNvGraphicFramePr/>
          <p:nvPr>
            <p:extLst>
              <p:ext uri="{D42A27DB-BD31-4B8C-83A1-F6EECF244321}">
                <p14:modId xmlns:p14="http://schemas.microsoft.com/office/powerpoint/2010/main" val="905380616"/>
              </p:ext>
            </p:extLst>
          </p:nvPr>
        </p:nvGraphicFramePr>
        <p:xfrm>
          <a:off x="683568" y="683503"/>
          <a:ext cx="6840760"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4950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Kwaliteit van leven</a:t>
            </a:r>
            <a:endParaRPr lang="nl-NL" dirty="0"/>
          </a:p>
        </p:txBody>
      </p:sp>
      <p:sp>
        <p:nvSpPr>
          <p:cNvPr id="3" name="Tijdelijke aanduiding voor tekst 2"/>
          <p:cNvSpPr>
            <a:spLocks noGrp="1"/>
          </p:cNvSpPr>
          <p:nvPr>
            <p:ph type="body" sz="quarter" idx="11"/>
          </p:nvPr>
        </p:nvSpPr>
        <p:spPr>
          <a:xfrm>
            <a:off x="417701" y="611665"/>
            <a:ext cx="8569200" cy="368562"/>
          </a:xfrm>
        </p:spPr>
        <p:txBody>
          <a:bodyPr/>
          <a:lstStyle/>
          <a:p>
            <a:r>
              <a:rPr lang="nl-NL" i="1" dirty="0" smtClean="0"/>
              <a:t>Theoretisch </a:t>
            </a:r>
            <a:endParaRPr lang="nl-NL" i="1" dirty="0"/>
          </a:p>
        </p:txBody>
      </p:sp>
      <p:sp>
        <p:nvSpPr>
          <p:cNvPr id="5" name="Tijdelijke aanduiding voor tekst 4"/>
          <p:cNvSpPr>
            <a:spLocks noGrp="1"/>
          </p:cNvSpPr>
          <p:nvPr>
            <p:ph type="body" sz="quarter" idx="13"/>
          </p:nvPr>
        </p:nvSpPr>
        <p:spPr>
          <a:xfrm>
            <a:off x="354450" y="980227"/>
            <a:ext cx="4152778" cy="1938992"/>
          </a:xfrm>
        </p:spPr>
        <p:txBody>
          <a:bodyPr/>
          <a:lstStyle/>
          <a:p>
            <a:r>
              <a:rPr lang="nl-NL" b="1" dirty="0" smtClean="0"/>
              <a:t>Kwaliteit van leven</a:t>
            </a:r>
          </a:p>
          <a:p>
            <a:r>
              <a:rPr lang="nl-NL" dirty="0" smtClean="0"/>
              <a:t>Hoe tevreden ben je over de verschillende aspecten van leven, zowel objectief als subjectief.</a:t>
            </a:r>
          </a:p>
          <a:p>
            <a:endParaRPr lang="nl-NL" dirty="0" smtClean="0"/>
          </a:p>
          <a:p>
            <a:endParaRPr lang="nl-NL" i="1" dirty="0"/>
          </a:p>
        </p:txBody>
      </p:sp>
      <p:sp>
        <p:nvSpPr>
          <p:cNvPr id="6" name="Tijdelijke aanduiding voor tekst 5"/>
          <p:cNvSpPr>
            <a:spLocks noGrp="1"/>
          </p:cNvSpPr>
          <p:nvPr>
            <p:ph type="body" sz="quarter" idx="14"/>
          </p:nvPr>
        </p:nvSpPr>
        <p:spPr>
          <a:xfrm>
            <a:off x="4738334" y="980227"/>
            <a:ext cx="4152778" cy="1249573"/>
          </a:xfrm>
        </p:spPr>
        <p:txBody>
          <a:bodyPr/>
          <a:lstStyle/>
          <a:p>
            <a:r>
              <a:rPr lang="nl-NL" b="1" dirty="0" smtClean="0"/>
              <a:t>Gezondheid-gerelateerde kwaliteit van leven</a:t>
            </a:r>
          </a:p>
          <a:p>
            <a:r>
              <a:rPr lang="nl-NL" dirty="0" smtClean="0"/>
              <a:t>Hoe tevreden ben je over je welzijn in relatie tot gezondheid, ziekte en medische omstandigheden. </a:t>
            </a:r>
            <a:endParaRPr lang="nl-NL" dirty="0"/>
          </a:p>
        </p:txBody>
      </p:sp>
      <p:pic>
        <p:nvPicPr>
          <p:cNvPr id="7" name="Afbeelding 6" descr="Figuur 1. Domeinen van Kwaliteit van Leven."/>
          <p:cNvPicPr/>
          <p:nvPr/>
        </p:nvPicPr>
        <p:blipFill rotWithShape="1">
          <a:blip r:embed="rId2">
            <a:extLst>
              <a:ext uri="{28A0092B-C50C-407E-A947-70E740481C1C}">
                <a14:useLocalDpi xmlns:a14="http://schemas.microsoft.com/office/drawing/2010/main" val="0"/>
              </a:ext>
            </a:extLst>
          </a:blip>
          <a:srcRect b="10649"/>
          <a:stretch/>
        </p:blipFill>
        <p:spPr bwMode="auto">
          <a:xfrm>
            <a:off x="539552" y="2139702"/>
            <a:ext cx="3384376" cy="2836912"/>
          </a:xfrm>
          <a:prstGeom prst="rect">
            <a:avLst/>
          </a:prstGeom>
          <a:noFill/>
          <a:ln>
            <a:noFill/>
          </a:ln>
          <a:extLst>
            <a:ext uri="{53640926-AAD7-44D8-BBD7-CCE9431645EC}">
              <a14:shadowObscured xmlns:a14="http://schemas.microsoft.com/office/drawing/2010/main"/>
            </a:ext>
          </a:extLst>
        </p:spPr>
      </p:pic>
      <p:graphicFrame>
        <p:nvGraphicFramePr>
          <p:cNvPr id="8" name="Diagram 7"/>
          <p:cNvGraphicFramePr/>
          <p:nvPr>
            <p:extLst>
              <p:ext uri="{D42A27DB-BD31-4B8C-83A1-F6EECF244321}">
                <p14:modId xmlns:p14="http://schemas.microsoft.com/office/powerpoint/2010/main" val="339468256"/>
              </p:ext>
            </p:extLst>
          </p:nvPr>
        </p:nvGraphicFramePr>
        <p:xfrm>
          <a:off x="4222435" y="1947431"/>
          <a:ext cx="5184576" cy="29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141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Positieve gezondheid </a:t>
            </a:r>
            <a:endParaRPr lang="nl-NL" dirty="0"/>
          </a:p>
        </p:txBody>
      </p:sp>
      <p:pic>
        <p:nvPicPr>
          <p:cNvPr id="7" name="Afbeelding 6" descr="Positieve Gezondheid in woon- en leefomgeving - Institute for Positive  Health"/>
          <p:cNvPicPr/>
          <p:nvPr/>
        </p:nvPicPr>
        <p:blipFill>
          <a:blip r:embed="rId2">
            <a:extLst>
              <a:ext uri="{28A0092B-C50C-407E-A947-70E740481C1C}">
                <a14:useLocalDpi xmlns:a14="http://schemas.microsoft.com/office/drawing/2010/main" val="0"/>
              </a:ext>
            </a:extLst>
          </a:blip>
          <a:srcRect/>
          <a:stretch>
            <a:fillRect/>
          </a:stretch>
        </p:blipFill>
        <p:spPr bwMode="auto">
          <a:xfrm>
            <a:off x="2411760" y="711614"/>
            <a:ext cx="4129435" cy="4057427"/>
          </a:xfrm>
          <a:prstGeom prst="rect">
            <a:avLst/>
          </a:prstGeom>
          <a:noFill/>
          <a:ln>
            <a:noFill/>
          </a:ln>
        </p:spPr>
      </p:pic>
    </p:spTree>
    <p:extLst>
      <p:ext uri="{BB962C8B-B14F-4D97-AF65-F5344CB8AC3E}">
        <p14:creationId xmlns:p14="http://schemas.microsoft.com/office/powerpoint/2010/main" val="333398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verschillend</a:t>
            </a:r>
            <a:endParaRPr lang="nl-NL" dirty="0"/>
          </a:p>
        </p:txBody>
      </p:sp>
      <p:sp>
        <p:nvSpPr>
          <p:cNvPr id="5" name="Tijdelijke aanduiding voor tekst 4"/>
          <p:cNvSpPr>
            <a:spLocks noGrp="1"/>
          </p:cNvSpPr>
          <p:nvPr>
            <p:ph type="body" sz="quarter" idx="13"/>
          </p:nvPr>
        </p:nvSpPr>
        <p:spPr>
          <a:xfrm>
            <a:off x="419222" y="1109433"/>
            <a:ext cx="4152778" cy="1742015"/>
          </a:xfrm>
        </p:spPr>
        <p:txBody>
          <a:bodyPr/>
          <a:lstStyle/>
          <a:p>
            <a:pPr marL="285750" indent="-285750">
              <a:buFontTx/>
              <a:buChar char="-"/>
            </a:pPr>
            <a:r>
              <a:rPr lang="nl-NL" dirty="0" smtClean="0"/>
              <a:t>Per leeftijd</a:t>
            </a:r>
          </a:p>
          <a:p>
            <a:pPr marL="285750" indent="-285750">
              <a:buFontTx/>
              <a:buChar char="-"/>
            </a:pPr>
            <a:r>
              <a:rPr lang="nl-NL" dirty="0" smtClean="0"/>
              <a:t>Per levensfase</a:t>
            </a:r>
          </a:p>
          <a:p>
            <a:pPr marL="285750" indent="-285750">
              <a:buFontTx/>
              <a:buChar char="-"/>
            </a:pPr>
            <a:r>
              <a:rPr lang="nl-NL" dirty="0" smtClean="0"/>
              <a:t>Per ziekte</a:t>
            </a:r>
          </a:p>
          <a:p>
            <a:pPr marL="285750" indent="-285750">
              <a:buFontTx/>
              <a:buChar char="-"/>
            </a:pPr>
            <a:r>
              <a:rPr lang="nl-NL" dirty="0" smtClean="0"/>
              <a:t>Per geslacht</a:t>
            </a:r>
          </a:p>
          <a:p>
            <a:pPr marL="285750" indent="-285750">
              <a:buFontTx/>
              <a:buChar char="-"/>
            </a:pPr>
            <a:r>
              <a:rPr lang="nl-NL" dirty="0" smtClean="0"/>
              <a:t>Afhankelijk van individuele geschiedenis</a:t>
            </a:r>
            <a:endParaRPr lang="nl-NL" dirty="0"/>
          </a:p>
        </p:txBody>
      </p:sp>
      <p:sp>
        <p:nvSpPr>
          <p:cNvPr id="6" name="Tijdelijke aanduiding voor tekst 5"/>
          <p:cNvSpPr>
            <a:spLocks noGrp="1"/>
          </p:cNvSpPr>
          <p:nvPr>
            <p:ph type="body" sz="quarter" idx="14"/>
          </p:nvPr>
        </p:nvSpPr>
        <p:spPr>
          <a:xfrm>
            <a:off x="4572000" y="1811515"/>
            <a:ext cx="4152778" cy="337849"/>
          </a:xfrm>
        </p:spPr>
        <p:txBody>
          <a:bodyPr/>
          <a:lstStyle/>
          <a:p>
            <a:r>
              <a:rPr lang="nl-NL" b="1" dirty="0" smtClean="0"/>
              <a:t>Waarden</a:t>
            </a:r>
            <a:endParaRPr lang="nl-NL" b="1" dirty="0"/>
          </a:p>
        </p:txBody>
      </p:sp>
    </p:spTree>
    <p:extLst>
      <p:ext uri="{BB962C8B-B14F-4D97-AF65-F5344CB8AC3E}">
        <p14:creationId xmlns:p14="http://schemas.microsoft.com/office/powerpoint/2010/main" val="1018109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Passende zorg</a:t>
            </a:r>
            <a:endParaRPr lang="nl-NL" dirty="0"/>
          </a:p>
        </p:txBody>
      </p:sp>
      <p:sp>
        <p:nvSpPr>
          <p:cNvPr id="5" name="Tijdelijke aanduiding voor tekst 4"/>
          <p:cNvSpPr>
            <a:spLocks noGrp="1"/>
          </p:cNvSpPr>
          <p:nvPr>
            <p:ph type="body" sz="quarter" idx="13"/>
          </p:nvPr>
        </p:nvSpPr>
        <p:spPr>
          <a:xfrm>
            <a:off x="1691680" y="1454141"/>
            <a:ext cx="2448272" cy="337849"/>
          </a:xfrm>
        </p:spPr>
        <p:style>
          <a:lnRef idx="2">
            <a:schemeClr val="accent1"/>
          </a:lnRef>
          <a:fillRef idx="1">
            <a:schemeClr val="lt1"/>
          </a:fillRef>
          <a:effectRef idx="0">
            <a:schemeClr val="accent1"/>
          </a:effectRef>
          <a:fontRef idx="minor">
            <a:schemeClr val="dk1"/>
          </a:fontRef>
        </p:style>
        <p:txBody>
          <a:bodyPr/>
          <a:lstStyle/>
          <a:p>
            <a:r>
              <a:rPr lang="nl-NL" dirty="0" smtClean="0"/>
              <a:t>Zorg wordt duurder   </a:t>
            </a:r>
            <a:endParaRPr lang="nl-NL" dirty="0"/>
          </a:p>
        </p:txBody>
      </p:sp>
      <p:sp>
        <p:nvSpPr>
          <p:cNvPr id="6" name="Tijdelijke aanduiding voor tekst 5"/>
          <p:cNvSpPr>
            <a:spLocks noGrp="1"/>
          </p:cNvSpPr>
          <p:nvPr>
            <p:ph type="body" sz="quarter" idx="14"/>
          </p:nvPr>
        </p:nvSpPr>
        <p:spPr>
          <a:xfrm>
            <a:off x="5004048" y="1459204"/>
            <a:ext cx="2569970" cy="337849"/>
          </a:xfrm>
          <a:ln/>
        </p:spPr>
        <p:style>
          <a:lnRef idx="2">
            <a:schemeClr val="accent1"/>
          </a:lnRef>
          <a:fillRef idx="1">
            <a:schemeClr val="lt1"/>
          </a:fillRef>
          <a:effectRef idx="0">
            <a:schemeClr val="accent1"/>
          </a:effectRef>
          <a:fontRef idx="minor">
            <a:schemeClr val="dk1"/>
          </a:fontRef>
        </p:style>
        <p:txBody>
          <a:bodyPr/>
          <a:lstStyle/>
          <a:p>
            <a:r>
              <a:rPr lang="nl-NL" dirty="0" smtClean="0"/>
              <a:t>Persoon gecentreerde zorg</a:t>
            </a:r>
            <a:endParaRPr lang="nl-NL" dirty="0"/>
          </a:p>
        </p:txBody>
      </p:sp>
      <p:cxnSp>
        <p:nvCxnSpPr>
          <p:cNvPr id="8" name="Rechte verbindingslijn met pijl 7"/>
          <p:cNvCxnSpPr>
            <a:stCxn id="5" idx="3"/>
            <a:endCxn id="6" idx="1"/>
          </p:cNvCxnSpPr>
          <p:nvPr/>
        </p:nvCxnSpPr>
        <p:spPr bwMode="auto">
          <a:xfrm>
            <a:off x="4139952" y="1623066"/>
            <a:ext cx="864096" cy="0"/>
          </a:xfrm>
          <a:prstGeom prst="straightConnector1">
            <a:avLst/>
          </a:prstGeom>
          <a:ln>
            <a:headEnd type="triangle"/>
            <a:tailEnd type="triangle"/>
          </a:ln>
          <a:extLst/>
        </p:spPr>
        <p:style>
          <a:lnRef idx="1">
            <a:schemeClr val="accent2"/>
          </a:lnRef>
          <a:fillRef idx="0">
            <a:schemeClr val="accent2"/>
          </a:fillRef>
          <a:effectRef idx="0">
            <a:schemeClr val="accent2"/>
          </a:effectRef>
          <a:fontRef idx="minor">
            <a:schemeClr val="tx1"/>
          </a:fontRef>
        </p:style>
      </p:cxnSp>
      <p:sp>
        <p:nvSpPr>
          <p:cNvPr id="9" name="Tekstvak 8"/>
          <p:cNvSpPr txBox="1"/>
          <p:nvPr/>
        </p:nvSpPr>
        <p:spPr>
          <a:xfrm>
            <a:off x="1691680" y="2715766"/>
            <a:ext cx="5904656" cy="1600438"/>
          </a:xfrm>
          <a:prstGeom prst="rect">
            <a:avLst/>
          </a:prstGeom>
          <a:noFill/>
        </p:spPr>
        <p:txBody>
          <a:bodyPr wrap="square" rtlCol="0">
            <a:spAutoFit/>
          </a:bodyPr>
          <a:lstStyle/>
          <a:p>
            <a:r>
              <a:rPr lang="nl-NL" b="1" dirty="0" smtClean="0"/>
              <a:t>Doel</a:t>
            </a:r>
            <a:r>
              <a:rPr lang="nl-NL" dirty="0" smtClean="0"/>
              <a:t>: Zorg goed, toegankelijke en betaalbaar te houden</a:t>
            </a:r>
          </a:p>
          <a:p>
            <a:endParaRPr lang="nl-NL" b="1" dirty="0" smtClean="0"/>
          </a:p>
          <a:p>
            <a:r>
              <a:rPr lang="nl-NL" b="1" dirty="0" smtClean="0"/>
              <a:t>Hoe?</a:t>
            </a:r>
          </a:p>
          <a:p>
            <a:pPr marL="342900" indent="-342900">
              <a:buAutoNum type="arabicPeriod"/>
            </a:pPr>
            <a:r>
              <a:rPr lang="nl-NL" dirty="0" smtClean="0"/>
              <a:t>Komt samen met patiënt tot stand</a:t>
            </a:r>
          </a:p>
          <a:p>
            <a:pPr marL="342900" indent="-342900">
              <a:buAutoNum type="arabicPeriod"/>
            </a:pPr>
            <a:r>
              <a:rPr lang="nl-NL" dirty="0" smtClean="0"/>
              <a:t>Is waarde-gedreven (winst in gezondheid tegen een redelijke prijs)</a:t>
            </a:r>
          </a:p>
          <a:p>
            <a:pPr marL="342900" indent="-342900">
              <a:buAutoNum type="arabicPeriod"/>
            </a:pPr>
            <a:r>
              <a:rPr lang="nl-NL" dirty="0" smtClean="0"/>
              <a:t>Juiste zorg op juiste plek</a:t>
            </a:r>
          </a:p>
          <a:p>
            <a:pPr marL="342900" indent="-342900">
              <a:buAutoNum type="arabicPeriod"/>
            </a:pPr>
            <a:r>
              <a:rPr lang="nl-NL" dirty="0" smtClean="0"/>
              <a:t>Gaat niet over ziekte, maar over gezondheid</a:t>
            </a:r>
          </a:p>
        </p:txBody>
      </p:sp>
    </p:spTree>
    <p:extLst>
      <p:ext uri="{BB962C8B-B14F-4D97-AF65-F5344CB8AC3E}">
        <p14:creationId xmlns:p14="http://schemas.microsoft.com/office/powerpoint/2010/main" val="376733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rot="20429659">
            <a:off x="-36093" y="2108005"/>
            <a:ext cx="9177521" cy="576263"/>
          </a:xfrm>
        </p:spPr>
        <p:txBody>
          <a:bodyPr/>
          <a:lstStyle/>
          <a:p>
            <a:r>
              <a:rPr lang="nl-NL" dirty="0" smtClean="0"/>
              <a:t>Wat kan je als patiënt (en partner) zelf doen?</a:t>
            </a:r>
            <a:endParaRPr lang="nl-NL" dirty="0"/>
          </a:p>
        </p:txBody>
      </p:sp>
    </p:spTree>
    <p:extLst>
      <p:ext uri="{BB962C8B-B14F-4D97-AF65-F5344CB8AC3E}">
        <p14:creationId xmlns:p14="http://schemas.microsoft.com/office/powerpoint/2010/main" val="3963959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voorbereiding</a:t>
            </a:r>
            <a:endParaRPr lang="nl-NL" dirty="0"/>
          </a:p>
        </p:txBody>
      </p:sp>
      <p:sp>
        <p:nvSpPr>
          <p:cNvPr id="5" name="Tijdelijke aanduiding voor tekst 4"/>
          <p:cNvSpPr>
            <a:spLocks noGrp="1"/>
          </p:cNvSpPr>
          <p:nvPr>
            <p:ph type="body" sz="quarter" idx="13"/>
          </p:nvPr>
        </p:nvSpPr>
        <p:spPr>
          <a:xfrm>
            <a:off x="419222" y="1454142"/>
            <a:ext cx="4152778" cy="1052596"/>
          </a:xfrm>
        </p:spPr>
        <p:txBody>
          <a:bodyPr/>
          <a:lstStyle/>
          <a:p>
            <a:r>
              <a:rPr lang="nl-NL" dirty="0" smtClean="0"/>
              <a:t>Hoe gaat het met mij?</a:t>
            </a:r>
          </a:p>
          <a:p>
            <a:r>
              <a:rPr lang="nl-NL" dirty="0" smtClean="0"/>
              <a:t>Wat vind ik belangrijk?</a:t>
            </a:r>
          </a:p>
          <a:p>
            <a:r>
              <a:rPr lang="nl-NL" dirty="0" smtClean="0"/>
              <a:t>Hoe bespreek ik dit met m’n zorgverlener?</a:t>
            </a:r>
            <a:endParaRPr lang="nl-NL" dirty="0"/>
          </a:p>
        </p:txBody>
      </p:sp>
    </p:spTree>
    <p:extLst>
      <p:ext uri="{BB962C8B-B14F-4D97-AF65-F5344CB8AC3E}">
        <p14:creationId xmlns:p14="http://schemas.microsoft.com/office/powerpoint/2010/main" val="1102573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a:t>Hoe gaat het met mij?</a:t>
            </a:r>
          </a:p>
          <a:p>
            <a:endParaRPr lang="nl-NL" dirty="0"/>
          </a:p>
        </p:txBody>
      </p:sp>
      <p:sp>
        <p:nvSpPr>
          <p:cNvPr id="3" name="Tijdelijke aanduiding voor tekst 2"/>
          <p:cNvSpPr>
            <a:spLocks noGrp="1"/>
          </p:cNvSpPr>
          <p:nvPr>
            <p:ph type="body" sz="quarter" idx="11"/>
          </p:nvPr>
        </p:nvSpPr>
        <p:spPr/>
        <p:txBody>
          <a:bodyPr/>
          <a:lstStyle/>
          <a:p>
            <a:endParaRPr lang="nl-NL"/>
          </a:p>
        </p:txBody>
      </p:sp>
      <p:sp>
        <p:nvSpPr>
          <p:cNvPr id="5" name="Tijdelijke aanduiding voor tekst 4"/>
          <p:cNvSpPr>
            <a:spLocks noGrp="1"/>
          </p:cNvSpPr>
          <p:nvPr>
            <p:ph type="body" sz="quarter" idx="13"/>
          </p:nvPr>
        </p:nvSpPr>
        <p:spPr>
          <a:xfrm>
            <a:off x="419222" y="1454142"/>
            <a:ext cx="4152778" cy="1052596"/>
          </a:xfrm>
        </p:spPr>
        <p:txBody>
          <a:bodyPr/>
          <a:lstStyle/>
          <a:p>
            <a:r>
              <a:rPr lang="nl-NL" dirty="0" smtClean="0"/>
              <a:t>Vragenlijst positieve gezondheid</a:t>
            </a:r>
          </a:p>
          <a:p>
            <a:r>
              <a:rPr lang="nl-NL" dirty="0" smtClean="0"/>
              <a:t>Utrecht symptoom dagboek</a:t>
            </a:r>
          </a:p>
          <a:p>
            <a:r>
              <a:rPr lang="nl-NL" dirty="0" smtClean="0"/>
              <a:t>Mijnkwaliteitvanleven.nl -&gt; stopt 31 dec</a:t>
            </a:r>
            <a:endParaRPr lang="nl-NL" dirty="0"/>
          </a:p>
        </p:txBody>
      </p:sp>
      <p:sp>
        <p:nvSpPr>
          <p:cNvPr id="6" name="Tijdelijke aanduiding voor tekst 5"/>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1230799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a:t>Vragenlijst positieve </a:t>
            </a:r>
            <a:r>
              <a:rPr lang="nl-NL" dirty="0" smtClean="0"/>
              <a:t>gezondheid</a:t>
            </a:r>
            <a:endParaRPr lang="nl-NL" dirty="0"/>
          </a:p>
        </p:txBody>
      </p:sp>
      <p:sp>
        <p:nvSpPr>
          <p:cNvPr id="3" name="Tijdelijke aanduiding voor tekst 2"/>
          <p:cNvSpPr>
            <a:spLocks noGrp="1"/>
          </p:cNvSpPr>
          <p:nvPr>
            <p:ph type="body" sz="quarter" idx="11"/>
          </p:nvPr>
        </p:nvSpPr>
        <p:spPr>
          <a:xfrm>
            <a:off x="417701" y="611665"/>
            <a:ext cx="8569200" cy="756361"/>
          </a:xfrm>
        </p:spPr>
        <p:txBody>
          <a:bodyPr/>
          <a:lstStyle/>
          <a:p>
            <a:r>
              <a:rPr lang="nl-NL" dirty="0" smtClean="0"/>
              <a:t>www.mijnpositievegezondheid.nl</a:t>
            </a:r>
            <a:endParaRPr lang="nl-NL" dirty="0"/>
          </a:p>
          <a:p>
            <a:endParaRPr lang="nl-NL" dirty="0"/>
          </a:p>
        </p:txBody>
      </p:sp>
      <p:sp>
        <p:nvSpPr>
          <p:cNvPr id="7" name="Tijdelijke aanduiding voor tekst 6"/>
          <p:cNvSpPr>
            <a:spLocks noGrp="1"/>
          </p:cNvSpPr>
          <p:nvPr>
            <p:ph type="body" sz="quarter" idx="13"/>
          </p:nvPr>
        </p:nvSpPr>
        <p:spPr>
          <a:xfrm>
            <a:off x="419222" y="1454142"/>
            <a:ext cx="4152778" cy="1628138"/>
          </a:xfrm>
        </p:spPr>
        <p:txBody>
          <a:bodyPr/>
          <a:lstStyle/>
          <a:p>
            <a:pPr marL="285750" indent="-285750">
              <a:buFontTx/>
              <a:buChar char="-"/>
            </a:pPr>
            <a:r>
              <a:rPr lang="nl-NL" dirty="0" smtClean="0"/>
              <a:t>Verschillende opties:</a:t>
            </a:r>
          </a:p>
          <a:p>
            <a:pPr marL="511679" lvl="1" indent="-285750">
              <a:buFontTx/>
              <a:buChar char="-"/>
            </a:pPr>
            <a:r>
              <a:rPr lang="nl-NL" dirty="0" smtClean="0"/>
              <a:t>Eenvoudig, volwassen, kind, </a:t>
            </a:r>
            <a:r>
              <a:rPr lang="nl-NL" dirty="0" err="1" smtClean="0"/>
              <a:t>engels</a:t>
            </a:r>
            <a:endParaRPr lang="nl-NL" dirty="0" smtClean="0"/>
          </a:p>
          <a:p>
            <a:pPr marL="285750" indent="-285750">
              <a:buFontTx/>
              <a:buChar char="-"/>
            </a:pPr>
            <a:r>
              <a:rPr lang="nl-NL" dirty="0" smtClean="0"/>
              <a:t>10-15 minuten</a:t>
            </a:r>
          </a:p>
          <a:p>
            <a:pPr marL="285750" indent="-285750">
              <a:buFontTx/>
              <a:buChar char="-"/>
            </a:pPr>
            <a:endParaRPr lang="nl-NL" dirty="0"/>
          </a:p>
          <a:p>
            <a:endParaRPr lang="nl-NL" dirty="0"/>
          </a:p>
        </p:txBody>
      </p:sp>
      <p:pic>
        <p:nvPicPr>
          <p:cNvPr id="8" name="Afbeelding 7"/>
          <p:cNvPicPr>
            <a:picLocks noChangeAspect="1"/>
          </p:cNvPicPr>
          <p:nvPr/>
        </p:nvPicPr>
        <p:blipFill>
          <a:blip r:embed="rId2"/>
          <a:stretch>
            <a:fillRect/>
          </a:stretch>
        </p:blipFill>
        <p:spPr>
          <a:xfrm>
            <a:off x="4078830" y="677334"/>
            <a:ext cx="5065170" cy="4202110"/>
          </a:xfrm>
          <a:prstGeom prst="rect">
            <a:avLst/>
          </a:prstGeom>
        </p:spPr>
      </p:pic>
      <p:pic>
        <p:nvPicPr>
          <p:cNvPr id="9" name="Afbeelding 8"/>
          <p:cNvPicPr>
            <a:picLocks noChangeAspect="1"/>
          </p:cNvPicPr>
          <p:nvPr/>
        </p:nvPicPr>
        <p:blipFill>
          <a:blip r:embed="rId3"/>
          <a:stretch>
            <a:fillRect/>
          </a:stretch>
        </p:blipFill>
        <p:spPr>
          <a:xfrm>
            <a:off x="383069" y="2427734"/>
            <a:ext cx="3355107" cy="2255341"/>
          </a:xfrm>
          <a:prstGeom prst="rect">
            <a:avLst/>
          </a:prstGeom>
        </p:spPr>
      </p:pic>
    </p:spTree>
    <p:extLst>
      <p:ext uri="{BB962C8B-B14F-4D97-AF65-F5344CB8AC3E}">
        <p14:creationId xmlns:p14="http://schemas.microsoft.com/office/powerpoint/2010/main" val="3467269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Utrecht symptoom dagboek</a:t>
            </a:r>
            <a:endParaRPr lang="nl-NL" dirty="0"/>
          </a:p>
        </p:txBody>
      </p:sp>
      <p:sp>
        <p:nvSpPr>
          <p:cNvPr id="5" name="Tijdelijke aanduiding voor tekst 4"/>
          <p:cNvSpPr>
            <a:spLocks noGrp="1"/>
          </p:cNvSpPr>
          <p:nvPr>
            <p:ph type="body" sz="quarter" idx="13"/>
          </p:nvPr>
        </p:nvSpPr>
        <p:spPr>
          <a:xfrm>
            <a:off x="289445" y="915566"/>
            <a:ext cx="4152778" cy="1742015"/>
          </a:xfrm>
        </p:spPr>
        <p:txBody>
          <a:bodyPr/>
          <a:lstStyle/>
          <a:p>
            <a:pPr marL="285750" indent="-285750">
              <a:buFontTx/>
              <a:buChar char="-"/>
            </a:pPr>
            <a:r>
              <a:rPr lang="nl-NL" dirty="0" smtClean="0"/>
              <a:t>Papieren vragenlijst </a:t>
            </a:r>
          </a:p>
          <a:p>
            <a:pPr marL="285750" indent="-285750">
              <a:buFontTx/>
              <a:buChar char="-"/>
            </a:pPr>
            <a:r>
              <a:rPr lang="nl-NL" dirty="0" smtClean="0"/>
              <a:t>In app</a:t>
            </a:r>
          </a:p>
          <a:p>
            <a:pPr marL="285750" indent="-285750">
              <a:buFontTx/>
              <a:buChar char="-"/>
            </a:pPr>
            <a:r>
              <a:rPr lang="nl-NL" dirty="0" smtClean="0"/>
              <a:t>5-10 minuten</a:t>
            </a:r>
          </a:p>
          <a:p>
            <a:endParaRPr lang="nl-NL" dirty="0" smtClean="0"/>
          </a:p>
          <a:p>
            <a:endParaRPr lang="nl-NL" dirty="0"/>
          </a:p>
        </p:txBody>
      </p:sp>
      <p:pic>
        <p:nvPicPr>
          <p:cNvPr id="7" name="Afbeelding 6"/>
          <p:cNvPicPr>
            <a:picLocks noChangeAspect="1"/>
          </p:cNvPicPr>
          <p:nvPr/>
        </p:nvPicPr>
        <p:blipFill rotWithShape="1">
          <a:blip r:embed="rId2"/>
          <a:srcRect t="34805"/>
          <a:stretch/>
        </p:blipFill>
        <p:spPr>
          <a:xfrm>
            <a:off x="1907704" y="1196705"/>
            <a:ext cx="4067944" cy="3398215"/>
          </a:xfrm>
          <a:prstGeom prst="rect">
            <a:avLst/>
          </a:prstGeom>
        </p:spPr>
      </p:pic>
      <p:pic>
        <p:nvPicPr>
          <p:cNvPr id="8" name="Afbeelding 7"/>
          <p:cNvPicPr>
            <a:picLocks noChangeAspect="1"/>
          </p:cNvPicPr>
          <p:nvPr/>
        </p:nvPicPr>
        <p:blipFill>
          <a:blip r:embed="rId3"/>
          <a:stretch>
            <a:fillRect/>
          </a:stretch>
        </p:blipFill>
        <p:spPr>
          <a:xfrm>
            <a:off x="5508104" y="1226039"/>
            <a:ext cx="3736082" cy="3462584"/>
          </a:xfrm>
          <a:prstGeom prst="rect">
            <a:avLst/>
          </a:prstGeom>
        </p:spPr>
      </p:pic>
    </p:spTree>
    <p:extLst>
      <p:ext uri="{BB962C8B-B14F-4D97-AF65-F5344CB8AC3E}">
        <p14:creationId xmlns:p14="http://schemas.microsoft.com/office/powerpoint/2010/main" val="784312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Wat vind ik belangrijk?</a:t>
            </a:r>
            <a:endParaRPr lang="nl-NL" dirty="0"/>
          </a:p>
        </p:txBody>
      </p:sp>
      <p:sp>
        <p:nvSpPr>
          <p:cNvPr id="3" name="Tijdelijke aanduiding voor tekst 2"/>
          <p:cNvSpPr>
            <a:spLocks noGrp="1"/>
          </p:cNvSpPr>
          <p:nvPr>
            <p:ph type="body" sz="quarter" idx="11"/>
          </p:nvPr>
        </p:nvSpPr>
        <p:spPr/>
        <p:txBody>
          <a:bodyPr/>
          <a:lstStyle/>
          <a:p>
            <a:endParaRPr lang="nl-NL"/>
          </a:p>
        </p:txBody>
      </p:sp>
      <p:sp>
        <p:nvSpPr>
          <p:cNvPr id="4" name="Tijdelijke aanduiding voor tekst 3"/>
          <p:cNvSpPr>
            <a:spLocks noGrp="1"/>
          </p:cNvSpPr>
          <p:nvPr>
            <p:ph type="body" sz="quarter" idx="12"/>
          </p:nvPr>
        </p:nvSpPr>
        <p:spPr/>
        <p:txBody>
          <a:bodyPr/>
          <a:lstStyle/>
          <a:p>
            <a:endParaRPr lang="nl-NL"/>
          </a:p>
        </p:txBody>
      </p:sp>
      <p:sp>
        <p:nvSpPr>
          <p:cNvPr id="5" name="Tijdelijke aanduiding voor tekst 4"/>
          <p:cNvSpPr>
            <a:spLocks noGrp="1"/>
          </p:cNvSpPr>
          <p:nvPr>
            <p:ph type="body" sz="quarter" idx="13"/>
          </p:nvPr>
        </p:nvSpPr>
        <p:spPr>
          <a:xfrm>
            <a:off x="419222" y="1454142"/>
            <a:ext cx="4152778" cy="1397306"/>
          </a:xfrm>
        </p:spPr>
        <p:txBody>
          <a:bodyPr/>
          <a:lstStyle/>
          <a:p>
            <a:pPr marL="285750" indent="-285750">
              <a:buFontTx/>
              <a:buChar char="-"/>
            </a:pPr>
            <a:r>
              <a:rPr lang="nl-NL" dirty="0" smtClean="0"/>
              <a:t>Kiezen en delen spel</a:t>
            </a:r>
          </a:p>
          <a:p>
            <a:pPr marL="285750" indent="-285750">
              <a:buFontTx/>
              <a:buChar char="-"/>
            </a:pPr>
            <a:r>
              <a:rPr lang="nl-NL" dirty="0" smtClean="0"/>
              <a:t>Waardenkaartjes</a:t>
            </a:r>
          </a:p>
          <a:p>
            <a:pPr marL="285750" indent="-285750">
              <a:buFontTx/>
              <a:buChar char="-"/>
            </a:pPr>
            <a:r>
              <a:rPr lang="nl-NL" dirty="0" smtClean="0"/>
              <a:t>Persoonlijk zorgplan longfibrose</a:t>
            </a:r>
          </a:p>
          <a:p>
            <a:pPr marL="285750" indent="-285750">
              <a:buFontTx/>
              <a:buChar char="-"/>
            </a:pPr>
            <a:r>
              <a:rPr lang="nl-NL" dirty="0" smtClean="0"/>
              <a:t>Watertoedoet.info</a:t>
            </a:r>
          </a:p>
        </p:txBody>
      </p:sp>
      <p:sp>
        <p:nvSpPr>
          <p:cNvPr id="6" name="Tijdelijke aanduiding voor tekst 5"/>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972854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Kiezen en delen - spel</a:t>
            </a:r>
            <a:endParaRPr lang="nl-NL" dirty="0"/>
          </a:p>
        </p:txBody>
      </p:sp>
      <p:sp>
        <p:nvSpPr>
          <p:cNvPr id="3" name="Tijdelijke aanduiding voor tekst 2"/>
          <p:cNvSpPr>
            <a:spLocks noGrp="1"/>
          </p:cNvSpPr>
          <p:nvPr>
            <p:ph type="body" sz="quarter" idx="11"/>
          </p:nvPr>
        </p:nvSpPr>
        <p:spPr>
          <a:xfrm>
            <a:off x="417701" y="611665"/>
            <a:ext cx="8569200" cy="368562"/>
          </a:xfrm>
        </p:spPr>
        <p:txBody>
          <a:bodyPr/>
          <a:lstStyle/>
          <a:p>
            <a:r>
              <a:rPr lang="nl-NL" dirty="0">
                <a:hlinkClick r:id="rId2"/>
              </a:rPr>
              <a:t>overpalliatievezorg.nl/</a:t>
            </a:r>
            <a:r>
              <a:rPr lang="nl-NL" dirty="0" err="1">
                <a:hlinkClick r:id="rId2"/>
              </a:rPr>
              <a:t>kiezenendelen</a:t>
            </a:r>
            <a:endParaRPr lang="nl-NL" dirty="0"/>
          </a:p>
        </p:txBody>
      </p:sp>
      <p:sp>
        <p:nvSpPr>
          <p:cNvPr id="5" name="Tijdelijke aanduiding voor tekst 4"/>
          <p:cNvSpPr>
            <a:spLocks noGrp="1"/>
          </p:cNvSpPr>
          <p:nvPr>
            <p:ph type="body" sz="quarter" idx="13"/>
          </p:nvPr>
        </p:nvSpPr>
        <p:spPr>
          <a:xfrm>
            <a:off x="419222" y="1454142"/>
            <a:ext cx="3864746" cy="1938992"/>
          </a:xfrm>
        </p:spPr>
        <p:txBody>
          <a:bodyPr/>
          <a:lstStyle/>
          <a:p>
            <a:pPr marL="285750" indent="-285750">
              <a:buFontTx/>
              <a:buChar char="-"/>
            </a:pPr>
            <a:r>
              <a:rPr lang="nl-NL" dirty="0" smtClean="0"/>
              <a:t>Digitaal en fysiek</a:t>
            </a:r>
          </a:p>
          <a:p>
            <a:pPr marL="285750" indent="-285750">
              <a:buFontTx/>
              <a:buChar char="-"/>
            </a:pPr>
            <a:r>
              <a:rPr lang="nl-NL" dirty="0" smtClean="0"/>
              <a:t>Keuze uit verschillende kaart-opties</a:t>
            </a:r>
          </a:p>
          <a:p>
            <a:pPr marL="285750" indent="-285750">
              <a:buFontTx/>
              <a:buChar char="-"/>
            </a:pPr>
            <a:r>
              <a:rPr lang="nl-NL" dirty="0" smtClean="0"/>
              <a:t>Alleen spelen, of met andere (veilig en vertrouwd)</a:t>
            </a:r>
          </a:p>
          <a:p>
            <a:pPr marL="285750" indent="-285750">
              <a:buFontTx/>
              <a:buChar char="-"/>
            </a:pPr>
            <a:r>
              <a:rPr lang="nl-NL" dirty="0" smtClean="0"/>
              <a:t>Gesprek op gang brengen op een losse manier</a:t>
            </a:r>
          </a:p>
        </p:txBody>
      </p:sp>
      <p:pic>
        <p:nvPicPr>
          <p:cNvPr id="7" name="Afbeelding 6"/>
          <p:cNvPicPr>
            <a:picLocks noChangeAspect="1"/>
          </p:cNvPicPr>
          <p:nvPr/>
        </p:nvPicPr>
        <p:blipFill>
          <a:blip r:embed="rId3"/>
          <a:stretch>
            <a:fillRect/>
          </a:stretch>
        </p:blipFill>
        <p:spPr>
          <a:xfrm>
            <a:off x="4620340" y="1359728"/>
            <a:ext cx="4382896" cy="3190560"/>
          </a:xfrm>
          <a:prstGeom prst="rect">
            <a:avLst/>
          </a:prstGeom>
        </p:spPr>
      </p:pic>
    </p:spTree>
    <p:extLst>
      <p:ext uri="{BB962C8B-B14F-4D97-AF65-F5344CB8AC3E}">
        <p14:creationId xmlns:p14="http://schemas.microsoft.com/office/powerpoint/2010/main" val="387583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Waarden-kaartjes</a:t>
            </a:r>
            <a:endParaRPr lang="nl-NL" dirty="0"/>
          </a:p>
        </p:txBody>
      </p:sp>
      <p:sp>
        <p:nvSpPr>
          <p:cNvPr id="5" name="Tijdelijke aanduiding voor tekst 4"/>
          <p:cNvSpPr>
            <a:spLocks noGrp="1"/>
          </p:cNvSpPr>
          <p:nvPr>
            <p:ph type="body" sz="quarter" idx="13"/>
          </p:nvPr>
        </p:nvSpPr>
        <p:spPr>
          <a:xfrm>
            <a:off x="419222" y="918285"/>
            <a:ext cx="4152778" cy="4204228"/>
          </a:xfrm>
        </p:spPr>
        <p:txBody>
          <a:bodyPr/>
          <a:lstStyle/>
          <a:p>
            <a:pPr marL="285750" indent="-285750">
              <a:buFontTx/>
              <a:buChar char="-"/>
            </a:pPr>
            <a:r>
              <a:rPr lang="nl-NL" dirty="0" smtClean="0"/>
              <a:t>Principes en overtuigingen in gedrag &amp; beslissingen</a:t>
            </a:r>
          </a:p>
          <a:p>
            <a:pPr marL="285750" indent="-285750">
              <a:buFontTx/>
              <a:buChar char="-"/>
            </a:pPr>
            <a:r>
              <a:rPr lang="nl-NL" dirty="0" smtClean="0"/>
              <a:t>Kaartenspel (te kopen of digitaal printen)</a:t>
            </a:r>
          </a:p>
          <a:p>
            <a:pPr marL="285750" indent="-285750">
              <a:buFontTx/>
              <a:buChar char="-"/>
            </a:pPr>
            <a:r>
              <a:rPr lang="nl-NL" dirty="0" smtClean="0"/>
              <a:t>Voor jezelf om inzicht te krijgen, of samen met partner</a:t>
            </a:r>
          </a:p>
          <a:p>
            <a:pPr marL="285750" indent="-285750">
              <a:buFontTx/>
              <a:buChar char="-"/>
            </a:pPr>
            <a:endParaRPr lang="nl-NL" dirty="0"/>
          </a:p>
          <a:p>
            <a:pPr marL="285750" indent="-285750">
              <a:buFontTx/>
              <a:buChar char="-"/>
            </a:pPr>
            <a:r>
              <a:rPr lang="nl-NL" dirty="0" smtClean="0"/>
              <a:t>Voorbeeld: </a:t>
            </a:r>
          </a:p>
          <a:p>
            <a:pPr marL="511679" lvl="1" indent="-285750">
              <a:buFontTx/>
              <a:buChar char="-"/>
            </a:pPr>
            <a:r>
              <a:rPr lang="nl-NL" dirty="0" smtClean="0"/>
              <a:t>Maak een top 10 van kaarten, </a:t>
            </a:r>
          </a:p>
          <a:p>
            <a:pPr marL="511679" lvl="1" indent="-285750">
              <a:buFontTx/>
              <a:buChar char="-"/>
            </a:pPr>
            <a:r>
              <a:rPr lang="nl-NL" dirty="0" smtClean="0"/>
              <a:t>order deze op volgorde, </a:t>
            </a:r>
          </a:p>
          <a:p>
            <a:pPr marL="511679" lvl="1" indent="-285750">
              <a:buFontTx/>
              <a:buChar char="-"/>
            </a:pPr>
            <a:r>
              <a:rPr lang="nl-NL" dirty="0" smtClean="0"/>
              <a:t>Bedenk/bespreek hoe deze waarden nu in jouw leven spelen, en of dit naar wens is</a:t>
            </a:r>
          </a:p>
          <a:p>
            <a:pPr marL="511679" lvl="1" indent="-285750">
              <a:buFontTx/>
              <a:buChar char="-"/>
            </a:pPr>
            <a:r>
              <a:rPr lang="nl-NL" dirty="0" smtClean="0"/>
              <a:t>Is er iets qua zorg of behandeling die anders zou moeten of kunnen om dit te verbeteren?</a:t>
            </a:r>
          </a:p>
          <a:p>
            <a:pPr marL="511679" lvl="1" indent="-285750">
              <a:buFontTx/>
              <a:buChar char="-"/>
            </a:pPr>
            <a:endParaRPr lang="nl-NL" dirty="0"/>
          </a:p>
        </p:txBody>
      </p:sp>
      <p:pic>
        <p:nvPicPr>
          <p:cNvPr id="7" name="Afbeelding 6"/>
          <p:cNvPicPr>
            <a:picLocks noChangeAspect="1"/>
          </p:cNvPicPr>
          <p:nvPr/>
        </p:nvPicPr>
        <p:blipFill>
          <a:blip r:embed="rId2"/>
          <a:stretch>
            <a:fillRect/>
          </a:stretch>
        </p:blipFill>
        <p:spPr>
          <a:xfrm>
            <a:off x="5004048" y="95573"/>
            <a:ext cx="3347864" cy="2208397"/>
          </a:xfrm>
          <a:prstGeom prst="rect">
            <a:avLst/>
          </a:prstGeom>
        </p:spPr>
      </p:pic>
      <p:graphicFrame>
        <p:nvGraphicFramePr>
          <p:cNvPr id="8" name="Diagram 7"/>
          <p:cNvGraphicFramePr/>
          <p:nvPr>
            <p:extLst>
              <p:ext uri="{D42A27DB-BD31-4B8C-83A1-F6EECF244321}">
                <p14:modId xmlns:p14="http://schemas.microsoft.com/office/powerpoint/2010/main" val="293403777"/>
              </p:ext>
            </p:extLst>
          </p:nvPr>
        </p:nvGraphicFramePr>
        <p:xfrm>
          <a:off x="4572000" y="2139702"/>
          <a:ext cx="4488160" cy="2680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2804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Persoonlijk zorgplan longfibrose</a:t>
            </a:r>
            <a:endParaRPr lang="nl-NL" dirty="0"/>
          </a:p>
        </p:txBody>
      </p:sp>
      <p:sp>
        <p:nvSpPr>
          <p:cNvPr id="5" name="Tijdelijke aanduiding voor tekst 4"/>
          <p:cNvSpPr>
            <a:spLocks noGrp="1"/>
          </p:cNvSpPr>
          <p:nvPr>
            <p:ph type="body" sz="quarter" idx="13"/>
          </p:nvPr>
        </p:nvSpPr>
        <p:spPr>
          <a:xfrm>
            <a:off x="419222" y="1454142"/>
            <a:ext cx="4152778" cy="1323439"/>
          </a:xfrm>
        </p:spPr>
        <p:txBody>
          <a:bodyPr/>
          <a:lstStyle/>
          <a:p>
            <a:pPr marL="285750" indent="-285750">
              <a:buFontTx/>
              <a:buChar char="-"/>
            </a:pPr>
            <a:r>
              <a:rPr lang="nl-NL" dirty="0" smtClean="0"/>
              <a:t>Informatie over ziekte en behandeling</a:t>
            </a:r>
          </a:p>
          <a:p>
            <a:pPr marL="285750" indent="-285750">
              <a:buFontTx/>
              <a:buChar char="-"/>
            </a:pPr>
            <a:r>
              <a:rPr lang="nl-NL" dirty="0" smtClean="0"/>
              <a:t>Ruimte voor eigen vragen en doelen</a:t>
            </a:r>
          </a:p>
          <a:p>
            <a:pPr marL="285750" indent="-285750">
              <a:buFontTx/>
              <a:buChar char="-"/>
            </a:pPr>
            <a:r>
              <a:rPr lang="nl-NL" dirty="0" smtClean="0"/>
              <a:t>Hulpmiddel voor gesprek met zorgverleners</a:t>
            </a:r>
            <a:endParaRPr lang="nl-NL" dirty="0"/>
          </a:p>
        </p:txBody>
      </p:sp>
      <p:sp>
        <p:nvSpPr>
          <p:cNvPr id="6" name="Tijdelijke aanduiding voor tekst 5"/>
          <p:cNvSpPr>
            <a:spLocks noGrp="1"/>
          </p:cNvSpPr>
          <p:nvPr>
            <p:ph type="body" sz="quarter" idx="14"/>
          </p:nvPr>
        </p:nvSpPr>
        <p:spPr/>
        <p:txBody>
          <a:bodyPr/>
          <a:lstStyle/>
          <a:p>
            <a:endParaRPr lang="nl-NL"/>
          </a:p>
        </p:txBody>
      </p:sp>
      <p:pic>
        <p:nvPicPr>
          <p:cNvPr id="7" name="Afbeelding 6"/>
          <p:cNvPicPr>
            <a:picLocks noChangeAspect="1"/>
          </p:cNvPicPr>
          <p:nvPr/>
        </p:nvPicPr>
        <p:blipFill>
          <a:blip r:embed="rId2"/>
          <a:stretch>
            <a:fillRect/>
          </a:stretch>
        </p:blipFill>
        <p:spPr>
          <a:xfrm>
            <a:off x="4139952" y="619275"/>
            <a:ext cx="2795931" cy="3885336"/>
          </a:xfrm>
          <a:prstGeom prst="rect">
            <a:avLst/>
          </a:prstGeom>
        </p:spPr>
      </p:pic>
      <p:pic>
        <p:nvPicPr>
          <p:cNvPr id="8" name="Afbeelding 7"/>
          <p:cNvPicPr>
            <a:picLocks noChangeAspect="1"/>
          </p:cNvPicPr>
          <p:nvPr/>
        </p:nvPicPr>
        <p:blipFill>
          <a:blip r:embed="rId3"/>
          <a:stretch>
            <a:fillRect/>
          </a:stretch>
        </p:blipFill>
        <p:spPr>
          <a:xfrm>
            <a:off x="6647663" y="619275"/>
            <a:ext cx="2581109" cy="4085962"/>
          </a:xfrm>
          <a:prstGeom prst="rect">
            <a:avLst/>
          </a:prstGeom>
        </p:spPr>
      </p:pic>
    </p:spTree>
    <p:extLst>
      <p:ext uri="{BB962C8B-B14F-4D97-AF65-F5344CB8AC3E}">
        <p14:creationId xmlns:p14="http://schemas.microsoft.com/office/powerpoint/2010/main" val="643696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Wat er toe doet</a:t>
            </a:r>
            <a:endParaRPr lang="nl-NL" dirty="0"/>
          </a:p>
        </p:txBody>
      </p:sp>
      <p:sp>
        <p:nvSpPr>
          <p:cNvPr id="3" name="Tijdelijke aanduiding voor tekst 2"/>
          <p:cNvSpPr>
            <a:spLocks noGrp="1"/>
          </p:cNvSpPr>
          <p:nvPr>
            <p:ph type="body" sz="quarter" idx="11"/>
          </p:nvPr>
        </p:nvSpPr>
        <p:spPr>
          <a:xfrm>
            <a:off x="417701" y="611665"/>
            <a:ext cx="8569200" cy="368562"/>
          </a:xfrm>
        </p:spPr>
        <p:txBody>
          <a:bodyPr/>
          <a:lstStyle/>
          <a:p>
            <a:r>
              <a:rPr lang="nl-NL" dirty="0" smtClean="0"/>
              <a:t>www.watertoedoet.info</a:t>
            </a:r>
            <a:endParaRPr lang="nl-NL" dirty="0"/>
          </a:p>
        </p:txBody>
      </p:sp>
      <p:sp>
        <p:nvSpPr>
          <p:cNvPr id="5" name="Tijdelijke aanduiding voor tekst 4"/>
          <p:cNvSpPr>
            <a:spLocks noGrp="1"/>
          </p:cNvSpPr>
          <p:nvPr>
            <p:ph type="body" sz="quarter" idx="13"/>
          </p:nvPr>
        </p:nvSpPr>
        <p:spPr>
          <a:xfrm>
            <a:off x="419222" y="1454142"/>
            <a:ext cx="4152778" cy="2431435"/>
          </a:xfrm>
        </p:spPr>
        <p:txBody>
          <a:bodyPr/>
          <a:lstStyle/>
          <a:p>
            <a:pPr marL="285750" indent="-285750">
              <a:buFontTx/>
              <a:buChar char="-"/>
            </a:pPr>
            <a:r>
              <a:rPr lang="nl-NL" dirty="0" smtClean="0"/>
              <a:t>Helpt bij bepalen wat voor jou belangrijk is</a:t>
            </a:r>
          </a:p>
          <a:p>
            <a:pPr marL="285750" indent="-285750">
              <a:buFontTx/>
              <a:buChar char="-"/>
            </a:pPr>
            <a:r>
              <a:rPr lang="nl-NL" dirty="0" smtClean="0"/>
              <a:t>4 vragen</a:t>
            </a:r>
          </a:p>
          <a:p>
            <a:pPr marL="285750" indent="-285750">
              <a:buFontTx/>
              <a:buChar char="-"/>
            </a:pPr>
            <a:endParaRPr lang="nl-NL" dirty="0" smtClean="0"/>
          </a:p>
          <a:p>
            <a:pPr marL="285750" indent="-285750">
              <a:buFontTx/>
              <a:buChar char="-"/>
            </a:pPr>
            <a:endParaRPr lang="nl-NL" dirty="0" smtClean="0"/>
          </a:p>
          <a:p>
            <a:pPr marL="285750" indent="-285750">
              <a:buFontTx/>
              <a:buChar char="-"/>
            </a:pPr>
            <a:endParaRPr lang="nl-NL" dirty="0" smtClean="0"/>
          </a:p>
          <a:p>
            <a:pPr marL="285750" indent="-285750">
              <a:buFontTx/>
              <a:buChar char="-"/>
            </a:pPr>
            <a:endParaRPr lang="nl-NL" dirty="0" smtClean="0"/>
          </a:p>
          <a:p>
            <a:endParaRPr lang="nl-NL" dirty="0"/>
          </a:p>
        </p:txBody>
      </p:sp>
      <p:pic>
        <p:nvPicPr>
          <p:cNvPr id="7" name="Afbeelding 6"/>
          <p:cNvPicPr>
            <a:picLocks noChangeAspect="1"/>
          </p:cNvPicPr>
          <p:nvPr/>
        </p:nvPicPr>
        <p:blipFill>
          <a:blip r:embed="rId3"/>
          <a:stretch>
            <a:fillRect/>
          </a:stretch>
        </p:blipFill>
        <p:spPr>
          <a:xfrm>
            <a:off x="180241" y="2643758"/>
            <a:ext cx="8784976" cy="1895945"/>
          </a:xfrm>
          <a:prstGeom prst="rect">
            <a:avLst/>
          </a:prstGeom>
        </p:spPr>
      </p:pic>
      <p:pic>
        <p:nvPicPr>
          <p:cNvPr id="8" name="Afbeelding 7"/>
          <p:cNvPicPr>
            <a:picLocks noChangeAspect="1"/>
          </p:cNvPicPr>
          <p:nvPr/>
        </p:nvPicPr>
        <p:blipFill>
          <a:blip r:embed="rId4"/>
          <a:stretch>
            <a:fillRect/>
          </a:stretch>
        </p:blipFill>
        <p:spPr>
          <a:xfrm>
            <a:off x="5580112" y="60218"/>
            <a:ext cx="2664296" cy="3234402"/>
          </a:xfrm>
          <a:prstGeom prst="rect">
            <a:avLst/>
          </a:prstGeom>
        </p:spPr>
      </p:pic>
    </p:spTree>
    <p:extLst>
      <p:ext uri="{BB962C8B-B14F-4D97-AF65-F5344CB8AC3E}">
        <p14:creationId xmlns:p14="http://schemas.microsoft.com/office/powerpoint/2010/main" val="2340698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a:t>Hoe bespreek ik dit met m’n zorgverlener?</a:t>
            </a:r>
          </a:p>
          <a:p>
            <a:endParaRPr lang="nl-NL" dirty="0"/>
          </a:p>
        </p:txBody>
      </p:sp>
      <p:sp>
        <p:nvSpPr>
          <p:cNvPr id="3" name="Tijdelijke aanduiding voor tekst 2"/>
          <p:cNvSpPr>
            <a:spLocks noGrp="1"/>
          </p:cNvSpPr>
          <p:nvPr>
            <p:ph type="body" sz="quarter" idx="11"/>
          </p:nvPr>
        </p:nvSpPr>
        <p:spPr/>
        <p:txBody>
          <a:bodyPr/>
          <a:lstStyle/>
          <a:p>
            <a:endParaRPr lang="nl-NL"/>
          </a:p>
        </p:txBody>
      </p:sp>
      <p:sp>
        <p:nvSpPr>
          <p:cNvPr id="4" name="Tijdelijke aanduiding voor tekst 3"/>
          <p:cNvSpPr>
            <a:spLocks noGrp="1"/>
          </p:cNvSpPr>
          <p:nvPr>
            <p:ph type="body" sz="quarter" idx="12"/>
          </p:nvPr>
        </p:nvSpPr>
        <p:spPr/>
        <p:txBody>
          <a:bodyPr/>
          <a:lstStyle/>
          <a:p>
            <a:endParaRPr lang="nl-NL" dirty="0"/>
          </a:p>
        </p:txBody>
      </p:sp>
      <p:sp>
        <p:nvSpPr>
          <p:cNvPr id="5" name="Tijdelijke aanduiding voor tekst 4"/>
          <p:cNvSpPr>
            <a:spLocks noGrp="1"/>
          </p:cNvSpPr>
          <p:nvPr>
            <p:ph type="body" sz="quarter" idx="13"/>
          </p:nvPr>
        </p:nvSpPr>
        <p:spPr>
          <a:xfrm>
            <a:off x="419222" y="1454142"/>
            <a:ext cx="4152778" cy="707886"/>
          </a:xfrm>
        </p:spPr>
        <p:txBody>
          <a:bodyPr/>
          <a:lstStyle/>
          <a:p>
            <a:pPr marL="285750" indent="-285750">
              <a:buFontTx/>
              <a:buChar char="-"/>
            </a:pPr>
            <a:r>
              <a:rPr lang="nl-NL" dirty="0" smtClean="0"/>
              <a:t>Voorbereiden van afspraak</a:t>
            </a:r>
            <a:endParaRPr lang="nl-NL" dirty="0"/>
          </a:p>
          <a:p>
            <a:pPr marL="285750" indent="-285750">
              <a:buFontTx/>
              <a:buChar char="-"/>
            </a:pPr>
            <a:r>
              <a:rPr lang="nl-NL" dirty="0" smtClean="0"/>
              <a:t>Rondom beslissingen: 3 goede vragen</a:t>
            </a:r>
            <a:endParaRPr lang="nl-NL" dirty="0"/>
          </a:p>
        </p:txBody>
      </p:sp>
      <p:sp>
        <p:nvSpPr>
          <p:cNvPr id="6" name="Tijdelijke aanduiding voor tekst 5"/>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3474212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Voorbereiden afspraak</a:t>
            </a:r>
            <a:endParaRPr lang="nl-NL" dirty="0"/>
          </a:p>
        </p:txBody>
      </p:sp>
      <p:sp>
        <p:nvSpPr>
          <p:cNvPr id="5" name="Tijdelijke aanduiding voor tekst 4"/>
          <p:cNvSpPr>
            <a:spLocks noGrp="1"/>
          </p:cNvSpPr>
          <p:nvPr>
            <p:ph type="body" sz="quarter" idx="13"/>
          </p:nvPr>
        </p:nvSpPr>
        <p:spPr>
          <a:xfrm>
            <a:off x="419222" y="1454142"/>
            <a:ext cx="4584826" cy="2933111"/>
          </a:xfrm>
        </p:spPr>
        <p:txBody>
          <a:bodyPr/>
          <a:lstStyle/>
          <a:p>
            <a:pPr marL="285750" indent="-285750">
              <a:buFontTx/>
              <a:buChar char="-"/>
            </a:pPr>
            <a:r>
              <a:rPr lang="nl-NL" dirty="0" smtClean="0"/>
              <a:t>Verzamel vragen op papier</a:t>
            </a:r>
          </a:p>
          <a:p>
            <a:pPr marL="285750" indent="-285750">
              <a:buFontTx/>
              <a:buChar char="-"/>
            </a:pPr>
            <a:r>
              <a:rPr lang="nl-NL" dirty="0" smtClean="0"/>
              <a:t>Lees het verslag van de vorige afspraak ( indien behoefte)</a:t>
            </a:r>
          </a:p>
          <a:p>
            <a:pPr marL="285750" indent="-285750">
              <a:buFontTx/>
              <a:buChar char="-"/>
            </a:pPr>
            <a:r>
              <a:rPr lang="nl-NL" dirty="0" smtClean="0"/>
              <a:t>Houd eventueel een klachten-dagboek bij</a:t>
            </a:r>
          </a:p>
          <a:p>
            <a:pPr marL="285750" indent="-285750">
              <a:buFontTx/>
              <a:buChar char="-"/>
            </a:pPr>
            <a:r>
              <a:rPr lang="nl-NL" dirty="0" smtClean="0"/>
              <a:t>Weet wat voor jou belangrijk is</a:t>
            </a:r>
          </a:p>
          <a:p>
            <a:pPr marL="285750" indent="-285750">
              <a:buFontTx/>
              <a:buChar char="-"/>
            </a:pPr>
            <a:r>
              <a:rPr lang="nl-NL" dirty="0" smtClean="0"/>
              <a:t>Neem iemand mee (2 onthouden meer dan 1)</a:t>
            </a:r>
          </a:p>
          <a:p>
            <a:pPr marL="511679" lvl="1" indent="-285750">
              <a:buFontTx/>
              <a:buChar char="-"/>
            </a:pPr>
            <a:r>
              <a:rPr lang="nl-NL" dirty="0" smtClean="0"/>
              <a:t>Kan deze niet mee? Bel deze tijdens het consult</a:t>
            </a:r>
          </a:p>
          <a:p>
            <a:pPr marL="285750" indent="-285750">
              <a:buFontTx/>
              <a:buChar char="-"/>
            </a:pPr>
            <a:endParaRPr lang="nl-NL" dirty="0" smtClean="0"/>
          </a:p>
          <a:p>
            <a:pPr marL="285750" indent="-285750">
              <a:buFontTx/>
              <a:buChar char="-"/>
            </a:pPr>
            <a:endParaRPr lang="nl-NL" dirty="0"/>
          </a:p>
        </p:txBody>
      </p:sp>
      <p:sp>
        <p:nvSpPr>
          <p:cNvPr id="6" name="Tijdelijke aanduiding voor tekst 5"/>
          <p:cNvSpPr>
            <a:spLocks noGrp="1"/>
          </p:cNvSpPr>
          <p:nvPr>
            <p:ph type="body" sz="quarter" idx="14"/>
          </p:nvPr>
        </p:nvSpPr>
        <p:spPr>
          <a:xfrm>
            <a:off x="4932040" y="2211710"/>
            <a:ext cx="4152778" cy="634020"/>
          </a:xfrm>
        </p:spPr>
        <p:style>
          <a:lnRef idx="2">
            <a:schemeClr val="accent1"/>
          </a:lnRef>
          <a:fillRef idx="1">
            <a:schemeClr val="lt1"/>
          </a:fillRef>
          <a:effectRef idx="0">
            <a:schemeClr val="accent1"/>
          </a:effectRef>
          <a:fontRef idx="minor">
            <a:schemeClr val="dk1"/>
          </a:fontRef>
        </p:style>
        <p:txBody>
          <a:bodyPr/>
          <a:lstStyle/>
          <a:p>
            <a:r>
              <a:rPr lang="nl-NL" dirty="0" smtClean="0"/>
              <a:t>Heb je veel vragen? Stuur deze van te voren naar de arts, zodat hij deze kan voorbereiden</a:t>
            </a:r>
            <a:endParaRPr lang="nl-NL" dirty="0"/>
          </a:p>
        </p:txBody>
      </p:sp>
    </p:spTree>
    <p:extLst>
      <p:ext uri="{BB962C8B-B14F-4D97-AF65-F5344CB8AC3E}">
        <p14:creationId xmlns:p14="http://schemas.microsoft.com/office/powerpoint/2010/main" val="1934466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Tijdens het gesprek</a:t>
            </a:r>
            <a:endParaRPr lang="nl-NL" dirty="0"/>
          </a:p>
        </p:txBody>
      </p:sp>
      <p:sp>
        <p:nvSpPr>
          <p:cNvPr id="5" name="Tijdelijke aanduiding voor tekst 4"/>
          <p:cNvSpPr>
            <a:spLocks noGrp="1"/>
          </p:cNvSpPr>
          <p:nvPr>
            <p:ph type="body" sz="quarter" idx="13"/>
          </p:nvPr>
        </p:nvSpPr>
        <p:spPr>
          <a:xfrm>
            <a:off x="388969" y="704788"/>
            <a:ext cx="4718654" cy="4154984"/>
          </a:xfrm>
        </p:spPr>
        <p:txBody>
          <a:bodyPr/>
          <a:lstStyle/>
          <a:p>
            <a:pPr marL="285750" indent="-285750">
              <a:lnSpc>
                <a:spcPct val="150000"/>
              </a:lnSpc>
              <a:buFontTx/>
              <a:buChar char="-"/>
            </a:pPr>
            <a:r>
              <a:rPr lang="nl-NL" dirty="0" smtClean="0"/>
              <a:t>Vraag om uitleg wanneer iets niet duidelijk is (bv medische termen</a:t>
            </a:r>
          </a:p>
          <a:p>
            <a:pPr marL="285750" indent="-285750">
              <a:lnSpc>
                <a:spcPct val="150000"/>
              </a:lnSpc>
              <a:buFontTx/>
              <a:buChar char="-"/>
            </a:pPr>
            <a:r>
              <a:rPr lang="nl-NL" dirty="0" smtClean="0"/>
              <a:t>Stel uw vragen op een gunstig moment, niet bij het verlaten van de kamer</a:t>
            </a:r>
          </a:p>
          <a:p>
            <a:pPr marL="285750" indent="-285750">
              <a:lnSpc>
                <a:spcPct val="150000"/>
              </a:lnSpc>
              <a:buFontTx/>
              <a:buChar char="-"/>
            </a:pPr>
            <a:r>
              <a:rPr lang="nl-NL" dirty="0" smtClean="0"/>
              <a:t>Bespreek wat voor u belangrijk is</a:t>
            </a:r>
          </a:p>
          <a:p>
            <a:pPr marL="285750" indent="-285750">
              <a:lnSpc>
                <a:spcPct val="150000"/>
              </a:lnSpc>
              <a:buFontTx/>
              <a:buChar char="-"/>
            </a:pPr>
            <a:r>
              <a:rPr lang="nl-NL" dirty="0" smtClean="0"/>
              <a:t>Vraag informatie op papier</a:t>
            </a:r>
          </a:p>
          <a:p>
            <a:pPr marL="285750" indent="-285750">
              <a:lnSpc>
                <a:spcPct val="150000"/>
              </a:lnSpc>
              <a:buFontTx/>
              <a:buChar char="-"/>
            </a:pPr>
            <a:r>
              <a:rPr lang="nl-NL" dirty="0" smtClean="0"/>
              <a:t>Bespreek wie uw contactpersoon is tot de volgende afspraak</a:t>
            </a:r>
          </a:p>
          <a:p>
            <a:pPr marL="285750" indent="-285750">
              <a:lnSpc>
                <a:spcPct val="150000"/>
              </a:lnSpc>
              <a:buFontTx/>
              <a:buChar char="-"/>
            </a:pPr>
            <a:r>
              <a:rPr lang="nl-NL" dirty="0" smtClean="0"/>
              <a:t>Neem voldoende tijd om na te denken over voorgestelde onderzoeken of behandelingen</a:t>
            </a:r>
            <a:endParaRPr lang="nl-NL" dirty="0"/>
          </a:p>
        </p:txBody>
      </p:sp>
      <p:grpSp>
        <p:nvGrpSpPr>
          <p:cNvPr id="7" name="Icoon_1_7">
            <a:extLst>
              <a:ext uri="{FF2B5EF4-FFF2-40B4-BE49-F238E27FC236}">
                <a16:creationId xmlns:a16="http://schemas.microsoft.com/office/drawing/2014/main" id="{4F3ACE4D-3FE7-E6D6-8686-30B6CBA9D350}"/>
              </a:ext>
            </a:extLst>
          </p:cNvPr>
          <p:cNvGrpSpPr/>
          <p:nvPr/>
        </p:nvGrpSpPr>
        <p:grpSpPr>
          <a:xfrm>
            <a:off x="5137876" y="483518"/>
            <a:ext cx="3578082" cy="2592288"/>
            <a:chOff x="986664" y="3112197"/>
            <a:chExt cx="498156" cy="394334"/>
          </a:xfrm>
        </p:grpSpPr>
        <p:sp>
          <p:nvSpPr>
            <p:cNvPr id="8" name="Vrije vorm: vorm 50">
              <a:extLst>
                <a:ext uri="{FF2B5EF4-FFF2-40B4-BE49-F238E27FC236}">
                  <a16:creationId xmlns:a16="http://schemas.microsoft.com/office/drawing/2014/main" id="{72E6A2F1-4351-5D35-DB22-6C73C61A91F5}"/>
                </a:ext>
              </a:extLst>
            </p:cNvPr>
            <p:cNvSpPr/>
            <p:nvPr/>
          </p:nvSpPr>
          <p:spPr>
            <a:xfrm>
              <a:off x="1078389" y="3112197"/>
              <a:ext cx="406431" cy="298894"/>
            </a:xfrm>
            <a:custGeom>
              <a:avLst/>
              <a:gdLst>
                <a:gd name="connsiteX0" fmla="*/ 252508 w 406431"/>
                <a:gd name="connsiteY0" fmla="*/ 298894 h 298894"/>
                <a:gd name="connsiteX1" fmla="*/ 203264 w 406431"/>
                <a:gd name="connsiteY1" fmla="*/ 282893 h 298894"/>
                <a:gd name="connsiteX2" fmla="*/ 154019 w 406431"/>
                <a:gd name="connsiteY2" fmla="*/ 298894 h 298894"/>
                <a:gd name="connsiteX3" fmla="*/ 75248 w 406431"/>
                <a:gd name="connsiteY3" fmla="*/ 243554 h 298894"/>
                <a:gd name="connsiteX4" fmla="*/ 0 w 406431"/>
                <a:gd name="connsiteY4" fmla="*/ 160211 h 298894"/>
                <a:gd name="connsiteX5" fmla="*/ 62960 w 406431"/>
                <a:gd name="connsiteY5" fmla="*/ 79057 h 298894"/>
                <a:gd name="connsiteX6" fmla="*/ 146590 w 406431"/>
                <a:gd name="connsiteY6" fmla="*/ 0 h 298894"/>
                <a:gd name="connsiteX7" fmla="*/ 196596 w 406431"/>
                <a:gd name="connsiteY7" fmla="*/ 16573 h 298894"/>
                <a:gd name="connsiteX8" fmla="*/ 246602 w 406431"/>
                <a:gd name="connsiteY8" fmla="*/ 0 h 298894"/>
                <a:gd name="connsiteX9" fmla="*/ 330041 w 406431"/>
                <a:gd name="connsiteY9" fmla="*/ 76771 h 298894"/>
                <a:gd name="connsiteX10" fmla="*/ 406432 w 406431"/>
                <a:gd name="connsiteY10" fmla="*/ 160211 h 298894"/>
                <a:gd name="connsiteX11" fmla="*/ 331184 w 406431"/>
                <a:gd name="connsiteY11" fmla="*/ 243554 h 298894"/>
                <a:gd name="connsiteX12" fmla="*/ 252413 w 406431"/>
                <a:gd name="connsiteY12" fmla="*/ 298894 h 298894"/>
                <a:gd name="connsiteX13" fmla="*/ 203264 w 406431"/>
                <a:gd name="connsiteY13" fmla="*/ 249841 h 298894"/>
                <a:gd name="connsiteX14" fmla="*/ 203264 w 406431"/>
                <a:gd name="connsiteY14" fmla="*/ 249841 h 298894"/>
                <a:gd name="connsiteX15" fmla="*/ 213360 w 406431"/>
                <a:gd name="connsiteY15" fmla="*/ 254032 h 298894"/>
                <a:gd name="connsiteX16" fmla="*/ 252413 w 406431"/>
                <a:gd name="connsiteY16" fmla="*/ 270319 h 298894"/>
                <a:gd name="connsiteX17" fmla="*/ 306419 w 406431"/>
                <a:gd name="connsiteY17" fmla="*/ 226695 h 298894"/>
                <a:gd name="connsiteX18" fmla="*/ 320897 w 406431"/>
                <a:gd name="connsiteY18" fmla="*/ 215360 h 298894"/>
                <a:gd name="connsiteX19" fmla="*/ 322707 w 406431"/>
                <a:gd name="connsiteY19" fmla="*/ 215360 h 298894"/>
                <a:gd name="connsiteX20" fmla="*/ 377952 w 406431"/>
                <a:gd name="connsiteY20" fmla="*/ 160211 h 298894"/>
                <a:gd name="connsiteX21" fmla="*/ 322707 w 406431"/>
                <a:gd name="connsiteY21" fmla="*/ 104965 h 298894"/>
                <a:gd name="connsiteX22" fmla="*/ 317087 w 406431"/>
                <a:gd name="connsiteY22" fmla="*/ 105251 h 298894"/>
                <a:gd name="connsiteX23" fmla="*/ 305562 w 406431"/>
                <a:gd name="connsiteY23" fmla="*/ 101155 h 298894"/>
                <a:gd name="connsiteX24" fmla="*/ 301466 w 406431"/>
                <a:gd name="connsiteY24" fmla="*/ 89630 h 298894"/>
                <a:gd name="connsiteX25" fmla="*/ 301752 w 406431"/>
                <a:gd name="connsiteY25" fmla="*/ 83820 h 298894"/>
                <a:gd name="connsiteX26" fmla="*/ 246602 w 406431"/>
                <a:gd name="connsiteY26" fmla="*/ 28575 h 298894"/>
                <a:gd name="connsiteX27" fmla="*/ 206883 w 406431"/>
                <a:gd name="connsiteY27" fmla="*/ 45529 h 298894"/>
                <a:gd name="connsiteX28" fmla="*/ 186309 w 406431"/>
                <a:gd name="connsiteY28" fmla="*/ 45529 h 298894"/>
                <a:gd name="connsiteX29" fmla="*/ 146590 w 406431"/>
                <a:gd name="connsiteY29" fmla="*/ 28575 h 298894"/>
                <a:gd name="connsiteX30" fmla="*/ 91345 w 406431"/>
                <a:gd name="connsiteY30" fmla="*/ 83820 h 298894"/>
                <a:gd name="connsiteX31" fmla="*/ 91631 w 406431"/>
                <a:gd name="connsiteY31" fmla="*/ 89535 h 298894"/>
                <a:gd name="connsiteX32" fmla="*/ 88487 w 406431"/>
                <a:gd name="connsiteY32" fmla="*/ 100108 h 298894"/>
                <a:gd name="connsiteX33" fmla="*/ 78772 w 406431"/>
                <a:gd name="connsiteY33" fmla="*/ 105251 h 298894"/>
                <a:gd name="connsiteX34" fmla="*/ 28575 w 406431"/>
                <a:gd name="connsiteY34" fmla="*/ 160211 h 298894"/>
                <a:gd name="connsiteX35" fmla="*/ 83820 w 406431"/>
                <a:gd name="connsiteY35" fmla="*/ 215456 h 298894"/>
                <a:gd name="connsiteX36" fmla="*/ 85344 w 406431"/>
                <a:gd name="connsiteY36" fmla="*/ 215456 h 298894"/>
                <a:gd name="connsiteX37" fmla="*/ 100108 w 406431"/>
                <a:gd name="connsiteY37" fmla="*/ 226695 h 298894"/>
                <a:gd name="connsiteX38" fmla="*/ 154115 w 406431"/>
                <a:gd name="connsiteY38" fmla="*/ 270319 h 298894"/>
                <a:gd name="connsiteX39" fmla="*/ 193262 w 406431"/>
                <a:gd name="connsiteY39" fmla="*/ 254032 h 298894"/>
                <a:gd name="connsiteX40" fmla="*/ 203359 w 406431"/>
                <a:gd name="connsiteY40" fmla="*/ 249841 h 298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6431" h="298894">
                  <a:moveTo>
                    <a:pt x="252508" y="298894"/>
                  </a:moveTo>
                  <a:cubicBezTo>
                    <a:pt x="234601" y="298894"/>
                    <a:pt x="217551" y="293275"/>
                    <a:pt x="203264" y="282893"/>
                  </a:cubicBezTo>
                  <a:cubicBezTo>
                    <a:pt x="189071" y="293275"/>
                    <a:pt x="171926" y="298894"/>
                    <a:pt x="154019" y="298894"/>
                  </a:cubicBezTo>
                  <a:cubicBezTo>
                    <a:pt x="118586" y="298894"/>
                    <a:pt x="87059" y="276225"/>
                    <a:pt x="75248" y="243554"/>
                  </a:cubicBezTo>
                  <a:cubicBezTo>
                    <a:pt x="33052" y="239268"/>
                    <a:pt x="0" y="203549"/>
                    <a:pt x="0" y="160211"/>
                  </a:cubicBezTo>
                  <a:cubicBezTo>
                    <a:pt x="0" y="121158"/>
                    <a:pt x="26289" y="88297"/>
                    <a:pt x="62960" y="79057"/>
                  </a:cubicBezTo>
                  <a:cubicBezTo>
                    <a:pt x="65437" y="35052"/>
                    <a:pt x="102013" y="0"/>
                    <a:pt x="146590" y="0"/>
                  </a:cubicBezTo>
                  <a:cubicBezTo>
                    <a:pt x="164878" y="0"/>
                    <a:pt x="182309" y="5810"/>
                    <a:pt x="196596" y="16573"/>
                  </a:cubicBezTo>
                  <a:cubicBezTo>
                    <a:pt x="210979" y="5810"/>
                    <a:pt x="228314" y="0"/>
                    <a:pt x="246602" y="0"/>
                  </a:cubicBezTo>
                  <a:cubicBezTo>
                    <a:pt x="290417" y="0"/>
                    <a:pt x="326517" y="33814"/>
                    <a:pt x="330041" y="76771"/>
                  </a:cubicBezTo>
                  <a:cubicBezTo>
                    <a:pt x="372809" y="80486"/>
                    <a:pt x="406432" y="116491"/>
                    <a:pt x="406432" y="160211"/>
                  </a:cubicBezTo>
                  <a:cubicBezTo>
                    <a:pt x="406432" y="203930"/>
                    <a:pt x="373380" y="239268"/>
                    <a:pt x="331184" y="243554"/>
                  </a:cubicBezTo>
                  <a:cubicBezTo>
                    <a:pt x="319373" y="276225"/>
                    <a:pt x="287846" y="298894"/>
                    <a:pt x="252413" y="298894"/>
                  </a:cubicBezTo>
                  <a:close/>
                  <a:moveTo>
                    <a:pt x="203264" y="249841"/>
                  </a:moveTo>
                  <a:lnTo>
                    <a:pt x="203264" y="249841"/>
                  </a:lnTo>
                  <a:cubicBezTo>
                    <a:pt x="207074" y="249841"/>
                    <a:pt x="210693" y="251365"/>
                    <a:pt x="213360" y="254032"/>
                  </a:cubicBezTo>
                  <a:cubicBezTo>
                    <a:pt x="223838" y="264509"/>
                    <a:pt x="237649" y="270319"/>
                    <a:pt x="252413" y="270319"/>
                  </a:cubicBezTo>
                  <a:cubicBezTo>
                    <a:pt x="278321" y="270319"/>
                    <a:pt x="300990" y="251936"/>
                    <a:pt x="306419" y="226695"/>
                  </a:cubicBezTo>
                  <a:cubicBezTo>
                    <a:pt x="307848" y="219932"/>
                    <a:pt x="314325" y="215265"/>
                    <a:pt x="320897" y="215360"/>
                  </a:cubicBezTo>
                  <a:lnTo>
                    <a:pt x="322707" y="215360"/>
                  </a:lnTo>
                  <a:cubicBezTo>
                    <a:pt x="353187" y="215360"/>
                    <a:pt x="377952" y="190690"/>
                    <a:pt x="377952" y="160211"/>
                  </a:cubicBezTo>
                  <a:cubicBezTo>
                    <a:pt x="377952" y="129731"/>
                    <a:pt x="353187" y="104965"/>
                    <a:pt x="322707" y="104965"/>
                  </a:cubicBezTo>
                  <a:cubicBezTo>
                    <a:pt x="320802" y="104965"/>
                    <a:pt x="318992" y="105061"/>
                    <a:pt x="317087" y="105251"/>
                  </a:cubicBezTo>
                  <a:cubicBezTo>
                    <a:pt x="312801" y="105632"/>
                    <a:pt x="308610" y="104203"/>
                    <a:pt x="305562" y="101155"/>
                  </a:cubicBezTo>
                  <a:cubicBezTo>
                    <a:pt x="302514" y="98107"/>
                    <a:pt x="300990" y="93821"/>
                    <a:pt x="301466" y="89630"/>
                  </a:cubicBezTo>
                  <a:cubicBezTo>
                    <a:pt x="301657" y="87725"/>
                    <a:pt x="301752" y="85725"/>
                    <a:pt x="301752" y="83820"/>
                  </a:cubicBezTo>
                  <a:cubicBezTo>
                    <a:pt x="301752" y="53340"/>
                    <a:pt x="276987" y="28575"/>
                    <a:pt x="246602" y="28575"/>
                  </a:cubicBezTo>
                  <a:cubicBezTo>
                    <a:pt x="231458" y="28575"/>
                    <a:pt x="217361" y="34576"/>
                    <a:pt x="206883" y="45529"/>
                  </a:cubicBezTo>
                  <a:cubicBezTo>
                    <a:pt x="201549" y="51149"/>
                    <a:pt x="191643" y="51149"/>
                    <a:pt x="186309" y="45529"/>
                  </a:cubicBezTo>
                  <a:cubicBezTo>
                    <a:pt x="175832" y="34576"/>
                    <a:pt x="161639" y="28575"/>
                    <a:pt x="146590" y="28575"/>
                  </a:cubicBezTo>
                  <a:cubicBezTo>
                    <a:pt x="116110" y="28575"/>
                    <a:pt x="91345" y="53340"/>
                    <a:pt x="91345" y="83820"/>
                  </a:cubicBezTo>
                  <a:cubicBezTo>
                    <a:pt x="91345" y="85725"/>
                    <a:pt x="91440" y="87725"/>
                    <a:pt x="91631" y="89535"/>
                  </a:cubicBezTo>
                  <a:cubicBezTo>
                    <a:pt x="92012" y="93345"/>
                    <a:pt x="90869" y="97155"/>
                    <a:pt x="88487" y="100108"/>
                  </a:cubicBezTo>
                  <a:cubicBezTo>
                    <a:pt x="86106" y="103061"/>
                    <a:pt x="82582" y="104965"/>
                    <a:pt x="78772" y="105251"/>
                  </a:cubicBezTo>
                  <a:cubicBezTo>
                    <a:pt x="50197" y="107823"/>
                    <a:pt x="28575" y="131445"/>
                    <a:pt x="28575" y="160211"/>
                  </a:cubicBezTo>
                  <a:cubicBezTo>
                    <a:pt x="28575" y="190690"/>
                    <a:pt x="53340" y="215456"/>
                    <a:pt x="83820" y="215456"/>
                  </a:cubicBezTo>
                  <a:lnTo>
                    <a:pt x="85344" y="215456"/>
                  </a:lnTo>
                  <a:cubicBezTo>
                    <a:pt x="92297" y="215265"/>
                    <a:pt x="98679" y="219932"/>
                    <a:pt x="100108" y="226695"/>
                  </a:cubicBezTo>
                  <a:cubicBezTo>
                    <a:pt x="105537" y="252031"/>
                    <a:pt x="128207" y="270319"/>
                    <a:pt x="154115" y="270319"/>
                  </a:cubicBezTo>
                  <a:cubicBezTo>
                    <a:pt x="168878" y="270319"/>
                    <a:pt x="182785" y="264509"/>
                    <a:pt x="193262" y="254032"/>
                  </a:cubicBezTo>
                  <a:cubicBezTo>
                    <a:pt x="195929" y="251365"/>
                    <a:pt x="199549" y="249841"/>
                    <a:pt x="203359" y="249841"/>
                  </a:cubicBezTo>
                  <a:close/>
                </a:path>
              </a:pathLst>
            </a:custGeom>
            <a:solidFill>
              <a:srgbClr val="831657"/>
            </a:solidFill>
            <a:ln w="9525" cap="flat">
              <a:noFill/>
              <a:prstDash val="solid"/>
              <a:miter/>
            </a:ln>
          </p:spPr>
          <p:txBody>
            <a:bodyPr rtlCol="0" anchor="ctr"/>
            <a:lstStyle/>
            <a:p>
              <a:endParaRPr lang="nl-NL"/>
            </a:p>
          </p:txBody>
        </p:sp>
        <p:sp>
          <p:nvSpPr>
            <p:cNvPr id="9" name="Vrije vorm: vorm 51">
              <a:extLst>
                <a:ext uri="{FF2B5EF4-FFF2-40B4-BE49-F238E27FC236}">
                  <a16:creationId xmlns:a16="http://schemas.microsoft.com/office/drawing/2014/main" id="{29D2C7D4-7C87-DD41-21EB-115837495AA8}"/>
                </a:ext>
              </a:extLst>
            </p:cNvPr>
            <p:cNvSpPr/>
            <p:nvPr/>
          </p:nvSpPr>
          <p:spPr>
            <a:xfrm>
              <a:off x="1052196" y="3377563"/>
              <a:ext cx="109537" cy="109537"/>
            </a:xfrm>
            <a:custGeom>
              <a:avLst/>
              <a:gdLst>
                <a:gd name="connsiteX0" fmla="*/ 54769 w 109537"/>
                <a:gd name="connsiteY0" fmla="*/ 109538 h 109537"/>
                <a:gd name="connsiteX1" fmla="*/ 0 w 109537"/>
                <a:gd name="connsiteY1" fmla="*/ 54769 h 109537"/>
                <a:gd name="connsiteX2" fmla="*/ 54769 w 109537"/>
                <a:gd name="connsiteY2" fmla="*/ 0 h 109537"/>
                <a:gd name="connsiteX3" fmla="*/ 109537 w 109537"/>
                <a:gd name="connsiteY3" fmla="*/ 54769 h 109537"/>
                <a:gd name="connsiteX4" fmla="*/ 54769 w 109537"/>
                <a:gd name="connsiteY4" fmla="*/ 109538 h 109537"/>
                <a:gd name="connsiteX5" fmla="*/ 54769 w 109537"/>
                <a:gd name="connsiteY5" fmla="*/ 28575 h 109537"/>
                <a:gd name="connsiteX6" fmla="*/ 28575 w 109537"/>
                <a:gd name="connsiteY6" fmla="*/ 54769 h 109537"/>
                <a:gd name="connsiteX7" fmla="*/ 54769 w 109537"/>
                <a:gd name="connsiteY7" fmla="*/ 80963 h 109537"/>
                <a:gd name="connsiteX8" fmla="*/ 80962 w 109537"/>
                <a:gd name="connsiteY8" fmla="*/ 54769 h 109537"/>
                <a:gd name="connsiteX9" fmla="*/ 54769 w 109537"/>
                <a:gd name="connsiteY9" fmla="*/ 28575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37" h="109537">
                  <a:moveTo>
                    <a:pt x="54769" y="109538"/>
                  </a:moveTo>
                  <a:cubicBezTo>
                    <a:pt x="24575" y="109538"/>
                    <a:pt x="0" y="84963"/>
                    <a:pt x="0" y="54769"/>
                  </a:cubicBezTo>
                  <a:cubicBezTo>
                    <a:pt x="0" y="24575"/>
                    <a:pt x="24575" y="0"/>
                    <a:pt x="54769" y="0"/>
                  </a:cubicBezTo>
                  <a:cubicBezTo>
                    <a:pt x="84963" y="0"/>
                    <a:pt x="109537" y="24575"/>
                    <a:pt x="109537" y="54769"/>
                  </a:cubicBezTo>
                  <a:cubicBezTo>
                    <a:pt x="109537" y="84963"/>
                    <a:pt x="84963" y="109538"/>
                    <a:pt x="54769" y="109538"/>
                  </a:cubicBezTo>
                  <a:close/>
                  <a:moveTo>
                    <a:pt x="54769" y="28575"/>
                  </a:moveTo>
                  <a:cubicBezTo>
                    <a:pt x="40291" y="28575"/>
                    <a:pt x="28575" y="40291"/>
                    <a:pt x="28575" y="54769"/>
                  </a:cubicBezTo>
                  <a:cubicBezTo>
                    <a:pt x="28575" y="69247"/>
                    <a:pt x="40291" y="80963"/>
                    <a:pt x="54769" y="80963"/>
                  </a:cubicBezTo>
                  <a:cubicBezTo>
                    <a:pt x="69247" y="80963"/>
                    <a:pt x="80962" y="69247"/>
                    <a:pt x="80962" y="54769"/>
                  </a:cubicBezTo>
                  <a:cubicBezTo>
                    <a:pt x="80962" y="40291"/>
                    <a:pt x="69247" y="28575"/>
                    <a:pt x="54769" y="28575"/>
                  </a:cubicBezTo>
                  <a:close/>
                </a:path>
              </a:pathLst>
            </a:custGeom>
            <a:solidFill>
              <a:srgbClr val="831657"/>
            </a:solidFill>
            <a:ln w="9525" cap="flat">
              <a:noFill/>
              <a:prstDash val="solid"/>
              <a:miter/>
            </a:ln>
          </p:spPr>
          <p:txBody>
            <a:bodyPr rtlCol="0" anchor="ctr"/>
            <a:lstStyle/>
            <a:p>
              <a:endParaRPr lang="nl-NL"/>
            </a:p>
          </p:txBody>
        </p:sp>
        <p:sp>
          <p:nvSpPr>
            <p:cNvPr id="10" name="Vrije vorm: vorm 52">
              <a:extLst>
                <a:ext uri="{FF2B5EF4-FFF2-40B4-BE49-F238E27FC236}">
                  <a16:creationId xmlns:a16="http://schemas.microsoft.com/office/drawing/2014/main" id="{135A3884-C88B-AFAC-BCBE-5CD5FAC930E1}"/>
                </a:ext>
              </a:extLst>
            </p:cNvPr>
            <p:cNvSpPr/>
            <p:nvPr/>
          </p:nvSpPr>
          <p:spPr>
            <a:xfrm>
              <a:off x="986664" y="3450906"/>
              <a:ext cx="55626" cy="55625"/>
            </a:xfrm>
            <a:custGeom>
              <a:avLst/>
              <a:gdLst>
                <a:gd name="connsiteX0" fmla="*/ 27813 w 55626"/>
                <a:gd name="connsiteY0" fmla="*/ 55626 h 55625"/>
                <a:gd name="connsiteX1" fmla="*/ 0 w 55626"/>
                <a:gd name="connsiteY1" fmla="*/ 27813 h 55625"/>
                <a:gd name="connsiteX2" fmla="*/ 27813 w 55626"/>
                <a:gd name="connsiteY2" fmla="*/ 0 h 55625"/>
                <a:gd name="connsiteX3" fmla="*/ 55626 w 55626"/>
                <a:gd name="connsiteY3" fmla="*/ 27813 h 55625"/>
                <a:gd name="connsiteX4" fmla="*/ 27813 w 55626"/>
                <a:gd name="connsiteY4" fmla="*/ 55626 h 55625"/>
                <a:gd name="connsiteX5" fmla="*/ 27813 w 55626"/>
                <a:gd name="connsiteY5" fmla="*/ 27051 h 55625"/>
                <a:gd name="connsiteX6" fmla="*/ 27051 w 55626"/>
                <a:gd name="connsiteY6" fmla="*/ 27813 h 55625"/>
                <a:gd name="connsiteX7" fmla="*/ 28670 w 55626"/>
                <a:gd name="connsiteY7" fmla="*/ 27813 h 55625"/>
                <a:gd name="connsiteX8" fmla="*/ 27908 w 55626"/>
                <a:gd name="connsiteY8" fmla="*/ 27051 h 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26" h="55625">
                  <a:moveTo>
                    <a:pt x="27813" y="55626"/>
                  </a:moveTo>
                  <a:cubicBezTo>
                    <a:pt x="12478" y="55626"/>
                    <a:pt x="0" y="43148"/>
                    <a:pt x="0" y="27813"/>
                  </a:cubicBezTo>
                  <a:cubicBezTo>
                    <a:pt x="0" y="12478"/>
                    <a:pt x="12478" y="0"/>
                    <a:pt x="27813" y="0"/>
                  </a:cubicBezTo>
                  <a:cubicBezTo>
                    <a:pt x="43148" y="0"/>
                    <a:pt x="55626" y="12478"/>
                    <a:pt x="55626" y="27813"/>
                  </a:cubicBezTo>
                  <a:cubicBezTo>
                    <a:pt x="55626" y="43148"/>
                    <a:pt x="43148" y="55626"/>
                    <a:pt x="27813" y="55626"/>
                  </a:cubicBezTo>
                  <a:close/>
                  <a:moveTo>
                    <a:pt x="27813" y="27051"/>
                  </a:moveTo>
                  <a:cubicBezTo>
                    <a:pt x="27813" y="27051"/>
                    <a:pt x="27051" y="27432"/>
                    <a:pt x="27051" y="27813"/>
                  </a:cubicBezTo>
                  <a:cubicBezTo>
                    <a:pt x="27051" y="28670"/>
                    <a:pt x="28670" y="28670"/>
                    <a:pt x="28670" y="27813"/>
                  </a:cubicBezTo>
                  <a:cubicBezTo>
                    <a:pt x="28670" y="27337"/>
                    <a:pt x="28289" y="27051"/>
                    <a:pt x="27908" y="27051"/>
                  </a:cubicBezTo>
                  <a:close/>
                </a:path>
              </a:pathLst>
            </a:custGeom>
            <a:solidFill>
              <a:srgbClr val="831657"/>
            </a:solidFill>
            <a:ln w="9525" cap="flat">
              <a:noFill/>
              <a:prstDash val="solid"/>
              <a:miter/>
            </a:ln>
          </p:spPr>
          <p:txBody>
            <a:bodyPr rtlCol="0" anchor="ctr"/>
            <a:lstStyle/>
            <a:p>
              <a:endParaRPr lang="nl-NL"/>
            </a:p>
          </p:txBody>
        </p:sp>
      </p:grpSp>
      <p:sp>
        <p:nvSpPr>
          <p:cNvPr id="11" name="Tekstvak 10"/>
          <p:cNvSpPr txBox="1"/>
          <p:nvPr/>
        </p:nvSpPr>
        <p:spPr>
          <a:xfrm>
            <a:off x="6804248" y="611665"/>
            <a:ext cx="1224136" cy="1569660"/>
          </a:xfrm>
          <a:prstGeom prst="rect">
            <a:avLst/>
          </a:prstGeom>
          <a:noFill/>
        </p:spPr>
        <p:txBody>
          <a:bodyPr wrap="square" rtlCol="0">
            <a:spAutoFit/>
          </a:bodyPr>
          <a:lstStyle/>
          <a:p>
            <a:r>
              <a:rPr lang="nl-NL" sz="9600" dirty="0" smtClean="0"/>
              <a:t>?</a:t>
            </a:r>
            <a:endParaRPr lang="nl-NL" sz="9600" dirty="0"/>
          </a:p>
        </p:txBody>
      </p:sp>
    </p:spTree>
    <p:extLst>
      <p:ext uri="{BB962C8B-B14F-4D97-AF65-F5344CB8AC3E}">
        <p14:creationId xmlns:p14="http://schemas.microsoft.com/office/powerpoint/2010/main" val="2774577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3 goede vragen</a:t>
            </a:r>
            <a:endParaRPr lang="nl-NL" dirty="0"/>
          </a:p>
        </p:txBody>
      </p:sp>
      <p:sp>
        <p:nvSpPr>
          <p:cNvPr id="7" name="Rectangle 1"/>
          <p:cNvSpPr>
            <a:spLocks noGrp="1" noChangeArrowheads="1"/>
          </p:cNvSpPr>
          <p:nvPr>
            <p:ph type="body" sz="quarter" idx="13"/>
          </p:nvPr>
        </p:nvSpPr>
        <p:spPr bwMode="auto">
          <a:xfrm>
            <a:off x="2909211" y="1347614"/>
            <a:ext cx="3541354" cy="1938992"/>
          </a:xfrm>
          <a:prstGeom prst="rect">
            <a:avLst/>
          </a:prstGeom>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Char char="•"/>
              <a:tabLst/>
            </a:pPr>
            <a:r>
              <a:rPr lang="nl-NL" altLang="nl-NL" dirty="0" smtClean="0"/>
              <a:t>Wat </a:t>
            </a:r>
            <a:r>
              <a:rPr lang="nl-NL" altLang="nl-NL" dirty="0"/>
              <a:t>zijn mijn opties?</a:t>
            </a:r>
          </a:p>
          <a:p>
            <a:pPr marL="0" marR="0" lvl="0" indent="0" algn="l" defTabSz="914400" rtl="0" eaLnBrk="0" fontAlgn="base" latinLnBrk="0" hangingPunct="0">
              <a:lnSpc>
                <a:spcPct val="250000"/>
              </a:lnSpc>
              <a:spcBef>
                <a:spcPct val="0"/>
              </a:spcBef>
              <a:spcAft>
                <a:spcPct val="0"/>
              </a:spcAft>
              <a:buClrTx/>
              <a:buSzTx/>
              <a:buFontTx/>
              <a:buChar char="•"/>
              <a:tabLst/>
            </a:pPr>
            <a:r>
              <a:rPr lang="nl-NL" altLang="nl-NL" dirty="0"/>
              <a:t>Wat zijn de voordelen en nadelen?</a:t>
            </a:r>
          </a:p>
          <a:p>
            <a:pPr marL="0" marR="0" lvl="0" indent="0" algn="l" defTabSz="914400" rtl="0" eaLnBrk="0" fontAlgn="base" latinLnBrk="0" hangingPunct="0">
              <a:lnSpc>
                <a:spcPct val="250000"/>
              </a:lnSpc>
              <a:spcBef>
                <a:spcPct val="0"/>
              </a:spcBef>
              <a:spcAft>
                <a:spcPct val="0"/>
              </a:spcAft>
              <a:buClrTx/>
              <a:buSzTx/>
              <a:buFontTx/>
              <a:buChar char="•"/>
              <a:tabLst/>
            </a:pPr>
            <a:r>
              <a:rPr lang="nl-NL" altLang="nl-NL" dirty="0"/>
              <a:t>Wat betekent dat voor mijn situatie? </a:t>
            </a:r>
          </a:p>
        </p:txBody>
      </p:sp>
    </p:spTree>
    <p:extLst>
      <p:ext uri="{BB962C8B-B14F-4D97-AF65-F5344CB8AC3E}">
        <p14:creationId xmlns:p14="http://schemas.microsoft.com/office/powerpoint/2010/main" val="2265873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5981072" y="1957199"/>
            <a:ext cx="3240360" cy="576263"/>
          </a:xfrm>
        </p:spPr>
        <p:txBody>
          <a:bodyPr/>
          <a:lstStyle/>
          <a:p>
            <a:r>
              <a:rPr lang="nl-NL" dirty="0" smtClean="0"/>
              <a:t>Zo kan het ook!</a:t>
            </a:r>
            <a:endParaRPr lang="nl-NL" dirty="0"/>
          </a:p>
        </p:txBody>
      </p:sp>
      <p:sp>
        <p:nvSpPr>
          <p:cNvPr id="5" name="Tijdelijke aanduiding voor tekst 4"/>
          <p:cNvSpPr>
            <a:spLocks noGrp="1"/>
          </p:cNvSpPr>
          <p:nvPr>
            <p:ph type="body" sz="quarter" idx="13"/>
          </p:nvPr>
        </p:nvSpPr>
        <p:spPr/>
        <p:txBody>
          <a:bodyPr/>
          <a:lstStyle/>
          <a:p>
            <a:endParaRPr lang="nl-NL"/>
          </a:p>
        </p:txBody>
      </p:sp>
      <p:pic>
        <p:nvPicPr>
          <p:cNvPr id="7" name="Tijdelijke aanduiding voor afbeelding 9"/>
          <p:cNvPicPr>
            <a:picLocks noChangeAspect="1"/>
          </p:cNvPicPr>
          <p:nvPr/>
        </p:nvPicPr>
        <p:blipFill>
          <a:blip r:embed="rId2">
            <a:extLst>
              <a:ext uri="{28A0092B-C50C-407E-A947-70E740481C1C}">
                <a14:useLocalDpi xmlns:a14="http://schemas.microsoft.com/office/drawing/2010/main" val="0"/>
              </a:ext>
            </a:extLst>
          </a:blip>
          <a:srcRect t="7458" b="7458"/>
          <a:stretch>
            <a:fillRect/>
          </a:stretch>
        </p:blipFill>
        <p:spPr>
          <a:xfrm>
            <a:off x="0" y="1"/>
            <a:ext cx="5981072" cy="5089922"/>
          </a:xfrm>
          <a:prstGeom prst="rect">
            <a:avLst/>
          </a:prstGeom>
        </p:spPr>
      </p:pic>
    </p:spTree>
    <p:extLst>
      <p:ext uri="{BB962C8B-B14F-4D97-AF65-F5344CB8AC3E}">
        <p14:creationId xmlns:p14="http://schemas.microsoft.com/office/powerpoint/2010/main" val="2018447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5292080" y="1777756"/>
            <a:ext cx="8569200" cy="576263"/>
          </a:xfrm>
        </p:spPr>
        <p:txBody>
          <a:bodyPr/>
          <a:lstStyle/>
          <a:p>
            <a:r>
              <a:rPr lang="nl-NL" sz="3600" dirty="0" smtClean="0"/>
              <a:t>Heb LEF</a:t>
            </a:r>
            <a:endParaRPr lang="nl-NL" sz="3600" dirty="0"/>
          </a:p>
        </p:txBody>
      </p:sp>
      <p:sp>
        <p:nvSpPr>
          <p:cNvPr id="7" name="AutoShape 2" descr="Create an image of a bungee jumper at the edge of a platform, just before the jump. The jumper is wearing a harness, arms spread wide, and appears excited yet slightly nervous. The setting is an outdoor cliff or bridge with a scenic view, showing vast open space below, maybe with a river or valley far beneath. The colors are vibrant and natural, with blue skies and clouds, capturing the thrill and anticipation of the moment before taking the lea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8" name="Afbeelding 7"/>
          <p:cNvPicPr>
            <a:picLocks noChangeAspect="1"/>
          </p:cNvPicPr>
          <p:nvPr/>
        </p:nvPicPr>
        <p:blipFill>
          <a:blip r:embed="rId2"/>
          <a:stretch>
            <a:fillRect/>
          </a:stretch>
        </p:blipFill>
        <p:spPr>
          <a:xfrm>
            <a:off x="798681" y="-83865"/>
            <a:ext cx="3110547" cy="5227365"/>
          </a:xfrm>
          <a:prstGeom prst="rect">
            <a:avLst/>
          </a:prstGeom>
        </p:spPr>
      </p:pic>
    </p:spTree>
    <p:extLst>
      <p:ext uri="{BB962C8B-B14F-4D97-AF65-F5344CB8AC3E}">
        <p14:creationId xmlns:p14="http://schemas.microsoft.com/office/powerpoint/2010/main" val="1861351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QR-codes voor tools</a:t>
            </a:r>
            <a:endParaRPr lang="nl-NL" dirty="0"/>
          </a:p>
        </p:txBody>
      </p:sp>
      <p:sp>
        <p:nvSpPr>
          <p:cNvPr id="5" name="Tijdelijke aanduiding voor tekst 4"/>
          <p:cNvSpPr>
            <a:spLocks noGrp="1"/>
          </p:cNvSpPr>
          <p:nvPr>
            <p:ph type="body" sz="quarter" idx="13"/>
          </p:nvPr>
        </p:nvSpPr>
        <p:spPr>
          <a:xfrm>
            <a:off x="421534" y="1501146"/>
            <a:ext cx="2710306" cy="2880000"/>
          </a:xfrm>
        </p:spPr>
        <p:style>
          <a:lnRef idx="2">
            <a:schemeClr val="accent1"/>
          </a:lnRef>
          <a:fillRef idx="1">
            <a:schemeClr val="lt1"/>
          </a:fillRef>
          <a:effectRef idx="0">
            <a:schemeClr val="accent1"/>
          </a:effectRef>
          <a:fontRef idx="minor">
            <a:schemeClr val="dk1"/>
          </a:fontRef>
        </p:style>
        <p:txBody>
          <a:bodyPr/>
          <a:lstStyle/>
          <a:p>
            <a:r>
              <a:rPr lang="nl-NL" sz="1400" dirty="0" smtClean="0"/>
              <a:t>Positieve gezondheid vragenlijst:</a:t>
            </a:r>
          </a:p>
          <a:p>
            <a:endParaRPr lang="nl-NL" dirty="0" smtClean="0"/>
          </a:p>
          <a:p>
            <a:endParaRPr lang="nl-NL" dirty="0" smtClean="0"/>
          </a:p>
          <a:p>
            <a:endParaRPr lang="nl-NL" dirty="0"/>
          </a:p>
        </p:txBody>
      </p:sp>
      <p:sp>
        <p:nvSpPr>
          <p:cNvPr id="6" name="Tijdelijke aanduiding voor tekst 5"/>
          <p:cNvSpPr>
            <a:spLocks noGrp="1"/>
          </p:cNvSpPr>
          <p:nvPr>
            <p:ph type="body" sz="quarter" idx="14"/>
          </p:nvPr>
        </p:nvSpPr>
        <p:spPr/>
        <p:txBody>
          <a:bodyPr/>
          <a:lstStyle/>
          <a:p>
            <a:endParaRPr lang="nl-NL" dirty="0"/>
          </a:p>
        </p:txBody>
      </p:sp>
      <p:pic>
        <p:nvPicPr>
          <p:cNvPr id="7" name="Afbeelding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082" y="1801631"/>
            <a:ext cx="2499742" cy="2499742"/>
          </a:xfrm>
          <a:prstGeom prst="rect">
            <a:avLst/>
          </a:prstGeom>
        </p:spPr>
      </p:pic>
      <p:sp>
        <p:nvSpPr>
          <p:cNvPr id="10" name="Tijdelijke aanduiding voor tekst 4"/>
          <p:cNvSpPr txBox="1">
            <a:spLocks/>
          </p:cNvSpPr>
          <p:nvPr/>
        </p:nvSpPr>
        <p:spPr>
          <a:xfrm>
            <a:off x="3272840" y="1501146"/>
            <a:ext cx="2710800" cy="2880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lvl1pPr algn="l" rtl="0" eaLnBrk="1" fontAlgn="base" hangingPunct="1">
              <a:lnSpc>
                <a:spcPct val="110000"/>
              </a:lnSpc>
              <a:spcBef>
                <a:spcPct val="0"/>
              </a:spcBef>
              <a:spcAft>
                <a:spcPct val="30000"/>
              </a:spcAft>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marL="225929" indent="-224576" algn="l" rtl="0" eaLnBrk="1" fontAlgn="base" hangingPunct="1">
              <a:lnSpc>
                <a:spcPts val="1790"/>
              </a:lnSpc>
              <a:spcBef>
                <a:spcPct val="0"/>
              </a:spcBef>
              <a:spcAft>
                <a:spcPct val="0"/>
              </a:spcAft>
              <a:buSzPct val="150000"/>
              <a:buChar char="•"/>
              <a:defRPr lang="nl-NL" sz="1400" kern="1200" smtClean="0">
                <a:solidFill>
                  <a:schemeClr val="dk1"/>
                </a:solidFill>
                <a:latin typeface="Arial" charset="0"/>
                <a:ea typeface="+mn-ea"/>
                <a:cs typeface="+mn-cs"/>
              </a:defRPr>
            </a:lvl2pPr>
            <a:lvl3pPr marL="458623" indent="-231341" algn="l" rtl="0" eaLnBrk="1" fontAlgn="base" hangingPunct="1">
              <a:lnSpc>
                <a:spcPts val="1790"/>
              </a:lnSpc>
              <a:spcBef>
                <a:spcPct val="0"/>
              </a:spcBef>
              <a:spcAft>
                <a:spcPct val="0"/>
              </a:spcAft>
              <a:buFont typeface="Arial" charset="0"/>
              <a:buChar char="−"/>
              <a:defRPr lang="nl-NL" sz="1400" kern="1200" smtClean="0">
                <a:solidFill>
                  <a:schemeClr val="dk1"/>
                </a:solidFill>
                <a:latin typeface="Arial" charset="0"/>
                <a:ea typeface="+mn-ea"/>
                <a:cs typeface="+mn-cs"/>
              </a:defRPr>
            </a:lvl3pPr>
            <a:lvl4pPr marL="691316" indent="-231341" algn="l" rtl="0" eaLnBrk="1" fontAlgn="base" hangingPunct="1">
              <a:lnSpc>
                <a:spcPts val="1790"/>
              </a:lnSpc>
              <a:spcBef>
                <a:spcPct val="0"/>
              </a:spcBef>
              <a:spcAft>
                <a:spcPct val="0"/>
              </a:spcAft>
              <a:buChar char="•"/>
              <a:defRPr lang="nl-NL" sz="1400" kern="1200" smtClean="0">
                <a:solidFill>
                  <a:schemeClr val="dk1"/>
                </a:solidFill>
                <a:latin typeface="Arial" charset="0"/>
                <a:ea typeface="+mn-ea"/>
                <a:cs typeface="+mn-cs"/>
              </a:defRPr>
            </a:lvl4pPr>
            <a:lvl5pPr marL="917244" indent="-224576" algn="l" rtl="0" eaLnBrk="1" fontAlgn="base" hangingPunct="1">
              <a:lnSpc>
                <a:spcPts val="1790"/>
              </a:lnSpc>
              <a:spcBef>
                <a:spcPct val="0"/>
              </a:spcBef>
              <a:spcAft>
                <a:spcPct val="0"/>
              </a:spcAft>
              <a:buFont typeface="Arial" charset="0"/>
              <a:buChar char="·"/>
              <a:defRPr lang="nl-NL" sz="1400" kern="1200">
                <a:solidFill>
                  <a:schemeClr val="dk1"/>
                </a:solidFill>
                <a:latin typeface="Arial" charset="0"/>
                <a:ea typeface="+mn-ea"/>
                <a:cs typeface="+mn-cs"/>
              </a:defRPr>
            </a:lvl5pPr>
            <a:lvl6pPr marL="1306870"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6pPr>
            <a:lvl7pPr marL="1696496"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7pPr>
            <a:lvl8pPr marL="2086122"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8pPr>
            <a:lvl9pPr marL="2475748"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9pPr>
          </a:lstStyle>
          <a:p>
            <a:r>
              <a:rPr lang="nl-NL" sz="1400" dirty="0" smtClean="0"/>
              <a:t>Utrecht symptoom dagboeken</a:t>
            </a:r>
          </a:p>
          <a:p>
            <a:endParaRPr lang="nl-NL" dirty="0" smtClean="0"/>
          </a:p>
          <a:p>
            <a:endParaRPr lang="nl-NL" dirty="0" smtClean="0"/>
          </a:p>
          <a:p>
            <a:endParaRPr lang="nl-NL" dirty="0"/>
          </a:p>
        </p:txBody>
      </p:sp>
      <p:pic>
        <p:nvPicPr>
          <p:cNvPr id="9" name="Afbeelding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355" y="1780675"/>
            <a:ext cx="2591275" cy="2591275"/>
          </a:xfrm>
          <a:prstGeom prst="rect">
            <a:avLst/>
          </a:prstGeom>
        </p:spPr>
      </p:pic>
      <p:sp>
        <p:nvSpPr>
          <p:cNvPr id="11" name="Tijdelijke aanduiding voor tekst 4"/>
          <p:cNvSpPr txBox="1">
            <a:spLocks/>
          </p:cNvSpPr>
          <p:nvPr/>
        </p:nvSpPr>
        <p:spPr>
          <a:xfrm>
            <a:off x="6124640" y="1491949"/>
            <a:ext cx="2710800" cy="2880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lvl1pPr algn="l" rtl="0" eaLnBrk="1" fontAlgn="base" hangingPunct="1">
              <a:lnSpc>
                <a:spcPct val="110000"/>
              </a:lnSpc>
              <a:spcBef>
                <a:spcPct val="0"/>
              </a:spcBef>
              <a:spcAft>
                <a:spcPct val="30000"/>
              </a:spcAft>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marL="225929" indent="-224576" algn="l" rtl="0" eaLnBrk="1" fontAlgn="base" hangingPunct="1">
              <a:lnSpc>
                <a:spcPts val="1790"/>
              </a:lnSpc>
              <a:spcBef>
                <a:spcPct val="0"/>
              </a:spcBef>
              <a:spcAft>
                <a:spcPct val="0"/>
              </a:spcAft>
              <a:buSzPct val="150000"/>
              <a:buChar char="•"/>
              <a:defRPr lang="nl-NL" sz="1400" kern="1200" smtClean="0">
                <a:solidFill>
                  <a:schemeClr val="dk1"/>
                </a:solidFill>
                <a:latin typeface="Arial" charset="0"/>
                <a:ea typeface="+mn-ea"/>
                <a:cs typeface="+mn-cs"/>
              </a:defRPr>
            </a:lvl2pPr>
            <a:lvl3pPr marL="458623" indent="-231341" algn="l" rtl="0" eaLnBrk="1" fontAlgn="base" hangingPunct="1">
              <a:lnSpc>
                <a:spcPts val="1790"/>
              </a:lnSpc>
              <a:spcBef>
                <a:spcPct val="0"/>
              </a:spcBef>
              <a:spcAft>
                <a:spcPct val="0"/>
              </a:spcAft>
              <a:buFont typeface="Arial" charset="0"/>
              <a:buChar char="−"/>
              <a:defRPr lang="nl-NL" sz="1400" kern="1200" smtClean="0">
                <a:solidFill>
                  <a:schemeClr val="dk1"/>
                </a:solidFill>
                <a:latin typeface="Arial" charset="0"/>
                <a:ea typeface="+mn-ea"/>
                <a:cs typeface="+mn-cs"/>
              </a:defRPr>
            </a:lvl3pPr>
            <a:lvl4pPr marL="691316" indent="-231341" algn="l" rtl="0" eaLnBrk="1" fontAlgn="base" hangingPunct="1">
              <a:lnSpc>
                <a:spcPts val="1790"/>
              </a:lnSpc>
              <a:spcBef>
                <a:spcPct val="0"/>
              </a:spcBef>
              <a:spcAft>
                <a:spcPct val="0"/>
              </a:spcAft>
              <a:buChar char="•"/>
              <a:defRPr lang="nl-NL" sz="1400" kern="1200" smtClean="0">
                <a:solidFill>
                  <a:schemeClr val="dk1"/>
                </a:solidFill>
                <a:latin typeface="Arial" charset="0"/>
                <a:ea typeface="+mn-ea"/>
                <a:cs typeface="+mn-cs"/>
              </a:defRPr>
            </a:lvl4pPr>
            <a:lvl5pPr marL="917244" indent="-224576" algn="l" rtl="0" eaLnBrk="1" fontAlgn="base" hangingPunct="1">
              <a:lnSpc>
                <a:spcPts val="1790"/>
              </a:lnSpc>
              <a:spcBef>
                <a:spcPct val="0"/>
              </a:spcBef>
              <a:spcAft>
                <a:spcPct val="0"/>
              </a:spcAft>
              <a:buFont typeface="Arial" charset="0"/>
              <a:buChar char="·"/>
              <a:defRPr lang="nl-NL" sz="1400" kern="1200">
                <a:solidFill>
                  <a:schemeClr val="dk1"/>
                </a:solidFill>
                <a:latin typeface="Arial" charset="0"/>
                <a:ea typeface="+mn-ea"/>
                <a:cs typeface="+mn-cs"/>
              </a:defRPr>
            </a:lvl5pPr>
            <a:lvl6pPr marL="1306870"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6pPr>
            <a:lvl7pPr marL="1696496"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7pPr>
            <a:lvl8pPr marL="2086122"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8pPr>
            <a:lvl9pPr marL="2475748"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9pPr>
          </a:lstStyle>
          <a:p>
            <a:r>
              <a:rPr lang="nl-NL" sz="1400" dirty="0" smtClean="0"/>
              <a:t>Kiezen en delen</a:t>
            </a:r>
          </a:p>
          <a:p>
            <a:endParaRPr lang="nl-NL" dirty="0" smtClean="0"/>
          </a:p>
          <a:p>
            <a:endParaRPr lang="nl-NL" dirty="0" smtClean="0"/>
          </a:p>
          <a:p>
            <a:endParaRPr lang="nl-NL" dirty="0"/>
          </a:p>
        </p:txBody>
      </p:sp>
      <p:pic>
        <p:nvPicPr>
          <p:cNvPr id="12" name="Afbeelding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9771" y="1762682"/>
            <a:ext cx="2538692" cy="2538692"/>
          </a:xfrm>
          <a:prstGeom prst="rect">
            <a:avLst/>
          </a:prstGeom>
        </p:spPr>
      </p:pic>
    </p:spTree>
    <p:extLst>
      <p:ext uri="{BB962C8B-B14F-4D97-AF65-F5344CB8AC3E}">
        <p14:creationId xmlns:p14="http://schemas.microsoft.com/office/powerpoint/2010/main" val="385275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QR-codes voor tools</a:t>
            </a:r>
            <a:endParaRPr lang="nl-NL" dirty="0"/>
          </a:p>
        </p:txBody>
      </p:sp>
      <p:sp>
        <p:nvSpPr>
          <p:cNvPr id="3" name="Tijdelijke aanduiding voor tekst 2"/>
          <p:cNvSpPr>
            <a:spLocks noGrp="1"/>
          </p:cNvSpPr>
          <p:nvPr>
            <p:ph type="body" sz="quarter" idx="11"/>
          </p:nvPr>
        </p:nvSpPr>
        <p:spPr/>
        <p:txBody>
          <a:bodyPr/>
          <a:lstStyle/>
          <a:p>
            <a:endParaRPr lang="nl-NL"/>
          </a:p>
        </p:txBody>
      </p:sp>
      <p:sp>
        <p:nvSpPr>
          <p:cNvPr id="4" name="Tijdelijke aanduiding voor tekst 3"/>
          <p:cNvSpPr>
            <a:spLocks noGrp="1"/>
          </p:cNvSpPr>
          <p:nvPr>
            <p:ph type="body" sz="quarter" idx="12"/>
          </p:nvPr>
        </p:nvSpPr>
        <p:spPr/>
        <p:txBody>
          <a:bodyPr/>
          <a:lstStyle/>
          <a:p>
            <a:endParaRPr lang="nl-NL"/>
          </a:p>
        </p:txBody>
      </p:sp>
      <p:sp>
        <p:nvSpPr>
          <p:cNvPr id="5" name="Tijdelijke aanduiding voor tekst 4"/>
          <p:cNvSpPr>
            <a:spLocks noGrp="1"/>
          </p:cNvSpPr>
          <p:nvPr>
            <p:ph type="body" sz="quarter" idx="13"/>
          </p:nvPr>
        </p:nvSpPr>
        <p:spPr/>
        <p:txBody>
          <a:bodyPr/>
          <a:lstStyle/>
          <a:p>
            <a:endParaRPr lang="nl-NL"/>
          </a:p>
        </p:txBody>
      </p:sp>
      <p:sp>
        <p:nvSpPr>
          <p:cNvPr id="6" name="Tijdelijke aanduiding voor tekst 5"/>
          <p:cNvSpPr>
            <a:spLocks noGrp="1"/>
          </p:cNvSpPr>
          <p:nvPr>
            <p:ph type="body" sz="quarter" idx="14"/>
          </p:nvPr>
        </p:nvSpPr>
        <p:spPr/>
        <p:txBody>
          <a:bodyPr/>
          <a:lstStyle/>
          <a:p>
            <a:endParaRPr lang="nl-NL"/>
          </a:p>
        </p:txBody>
      </p:sp>
      <p:sp>
        <p:nvSpPr>
          <p:cNvPr id="7" name="Tijdelijke aanduiding voor tekst 4"/>
          <p:cNvSpPr txBox="1">
            <a:spLocks/>
          </p:cNvSpPr>
          <p:nvPr/>
        </p:nvSpPr>
        <p:spPr>
          <a:xfrm>
            <a:off x="421534" y="1501145"/>
            <a:ext cx="2710306" cy="2880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lvl1pPr algn="l" rtl="0" eaLnBrk="1" fontAlgn="base" hangingPunct="1">
              <a:lnSpc>
                <a:spcPct val="110000"/>
              </a:lnSpc>
              <a:spcBef>
                <a:spcPct val="0"/>
              </a:spcBef>
              <a:spcAft>
                <a:spcPct val="30000"/>
              </a:spcAft>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marL="225929" indent="-224576" algn="l" rtl="0" eaLnBrk="1" fontAlgn="base" hangingPunct="1">
              <a:lnSpc>
                <a:spcPts val="1790"/>
              </a:lnSpc>
              <a:spcBef>
                <a:spcPct val="0"/>
              </a:spcBef>
              <a:spcAft>
                <a:spcPct val="0"/>
              </a:spcAft>
              <a:buSzPct val="150000"/>
              <a:buChar char="•"/>
              <a:defRPr lang="nl-NL" sz="1400" kern="1200" smtClean="0">
                <a:solidFill>
                  <a:schemeClr val="dk1"/>
                </a:solidFill>
                <a:latin typeface="Arial" charset="0"/>
                <a:ea typeface="+mn-ea"/>
                <a:cs typeface="+mn-cs"/>
              </a:defRPr>
            </a:lvl2pPr>
            <a:lvl3pPr marL="458623" indent="-231341" algn="l" rtl="0" eaLnBrk="1" fontAlgn="base" hangingPunct="1">
              <a:lnSpc>
                <a:spcPts val="1790"/>
              </a:lnSpc>
              <a:spcBef>
                <a:spcPct val="0"/>
              </a:spcBef>
              <a:spcAft>
                <a:spcPct val="0"/>
              </a:spcAft>
              <a:buFont typeface="Arial" charset="0"/>
              <a:buChar char="−"/>
              <a:defRPr lang="nl-NL" sz="1400" kern="1200" smtClean="0">
                <a:solidFill>
                  <a:schemeClr val="dk1"/>
                </a:solidFill>
                <a:latin typeface="Arial" charset="0"/>
                <a:ea typeface="+mn-ea"/>
                <a:cs typeface="+mn-cs"/>
              </a:defRPr>
            </a:lvl3pPr>
            <a:lvl4pPr marL="691316" indent="-231341" algn="l" rtl="0" eaLnBrk="1" fontAlgn="base" hangingPunct="1">
              <a:lnSpc>
                <a:spcPts val="1790"/>
              </a:lnSpc>
              <a:spcBef>
                <a:spcPct val="0"/>
              </a:spcBef>
              <a:spcAft>
                <a:spcPct val="0"/>
              </a:spcAft>
              <a:buChar char="•"/>
              <a:defRPr lang="nl-NL" sz="1400" kern="1200" smtClean="0">
                <a:solidFill>
                  <a:schemeClr val="dk1"/>
                </a:solidFill>
                <a:latin typeface="Arial" charset="0"/>
                <a:ea typeface="+mn-ea"/>
                <a:cs typeface="+mn-cs"/>
              </a:defRPr>
            </a:lvl4pPr>
            <a:lvl5pPr marL="917244" indent="-224576" algn="l" rtl="0" eaLnBrk="1" fontAlgn="base" hangingPunct="1">
              <a:lnSpc>
                <a:spcPts val="1790"/>
              </a:lnSpc>
              <a:spcBef>
                <a:spcPct val="0"/>
              </a:spcBef>
              <a:spcAft>
                <a:spcPct val="0"/>
              </a:spcAft>
              <a:buFont typeface="Arial" charset="0"/>
              <a:buChar char="·"/>
              <a:defRPr lang="nl-NL" sz="1400" kern="1200">
                <a:solidFill>
                  <a:schemeClr val="dk1"/>
                </a:solidFill>
                <a:latin typeface="Arial" charset="0"/>
                <a:ea typeface="+mn-ea"/>
                <a:cs typeface="+mn-cs"/>
              </a:defRPr>
            </a:lvl5pPr>
            <a:lvl6pPr marL="1306870"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6pPr>
            <a:lvl7pPr marL="1696496"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7pPr>
            <a:lvl8pPr marL="2086122"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8pPr>
            <a:lvl9pPr marL="2475748"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9pPr>
          </a:lstStyle>
          <a:p>
            <a:r>
              <a:rPr lang="nl-NL" sz="1400" dirty="0" smtClean="0"/>
              <a:t>Kernwaarden </a:t>
            </a:r>
          </a:p>
          <a:p>
            <a:endParaRPr lang="nl-NL" dirty="0" smtClean="0"/>
          </a:p>
          <a:p>
            <a:endParaRPr lang="nl-NL" dirty="0" smtClean="0"/>
          </a:p>
          <a:p>
            <a:endParaRPr lang="nl-NL" dirty="0"/>
          </a:p>
        </p:txBody>
      </p:sp>
      <p:pic>
        <p:nvPicPr>
          <p:cNvPr id="8" name="Afbeelding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816" y="1801631"/>
            <a:ext cx="2499742" cy="2499742"/>
          </a:xfrm>
          <a:prstGeom prst="rect">
            <a:avLst/>
          </a:prstGeom>
        </p:spPr>
      </p:pic>
      <p:sp>
        <p:nvSpPr>
          <p:cNvPr id="9" name="Tijdelijke aanduiding voor tekst 4"/>
          <p:cNvSpPr txBox="1">
            <a:spLocks/>
          </p:cNvSpPr>
          <p:nvPr/>
        </p:nvSpPr>
        <p:spPr>
          <a:xfrm>
            <a:off x="3326734" y="1491269"/>
            <a:ext cx="2710306" cy="2880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lvl1pPr algn="l" rtl="0" eaLnBrk="1" fontAlgn="base" hangingPunct="1">
              <a:lnSpc>
                <a:spcPct val="110000"/>
              </a:lnSpc>
              <a:spcBef>
                <a:spcPct val="0"/>
              </a:spcBef>
              <a:spcAft>
                <a:spcPct val="30000"/>
              </a:spcAft>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marL="225929" indent="-224576" algn="l" rtl="0" eaLnBrk="1" fontAlgn="base" hangingPunct="1">
              <a:lnSpc>
                <a:spcPts val="1790"/>
              </a:lnSpc>
              <a:spcBef>
                <a:spcPct val="0"/>
              </a:spcBef>
              <a:spcAft>
                <a:spcPct val="0"/>
              </a:spcAft>
              <a:buSzPct val="150000"/>
              <a:buChar char="•"/>
              <a:defRPr lang="nl-NL" sz="1400" kern="1200" smtClean="0">
                <a:solidFill>
                  <a:schemeClr val="dk1"/>
                </a:solidFill>
                <a:latin typeface="Arial" charset="0"/>
                <a:ea typeface="+mn-ea"/>
                <a:cs typeface="+mn-cs"/>
              </a:defRPr>
            </a:lvl2pPr>
            <a:lvl3pPr marL="458623" indent="-231341" algn="l" rtl="0" eaLnBrk="1" fontAlgn="base" hangingPunct="1">
              <a:lnSpc>
                <a:spcPts val="1790"/>
              </a:lnSpc>
              <a:spcBef>
                <a:spcPct val="0"/>
              </a:spcBef>
              <a:spcAft>
                <a:spcPct val="0"/>
              </a:spcAft>
              <a:buFont typeface="Arial" charset="0"/>
              <a:buChar char="−"/>
              <a:defRPr lang="nl-NL" sz="1400" kern="1200" smtClean="0">
                <a:solidFill>
                  <a:schemeClr val="dk1"/>
                </a:solidFill>
                <a:latin typeface="Arial" charset="0"/>
                <a:ea typeface="+mn-ea"/>
                <a:cs typeface="+mn-cs"/>
              </a:defRPr>
            </a:lvl3pPr>
            <a:lvl4pPr marL="691316" indent="-231341" algn="l" rtl="0" eaLnBrk="1" fontAlgn="base" hangingPunct="1">
              <a:lnSpc>
                <a:spcPts val="1790"/>
              </a:lnSpc>
              <a:spcBef>
                <a:spcPct val="0"/>
              </a:spcBef>
              <a:spcAft>
                <a:spcPct val="0"/>
              </a:spcAft>
              <a:buChar char="•"/>
              <a:defRPr lang="nl-NL" sz="1400" kern="1200" smtClean="0">
                <a:solidFill>
                  <a:schemeClr val="dk1"/>
                </a:solidFill>
                <a:latin typeface="Arial" charset="0"/>
                <a:ea typeface="+mn-ea"/>
                <a:cs typeface="+mn-cs"/>
              </a:defRPr>
            </a:lvl4pPr>
            <a:lvl5pPr marL="917244" indent="-224576" algn="l" rtl="0" eaLnBrk="1" fontAlgn="base" hangingPunct="1">
              <a:lnSpc>
                <a:spcPts val="1790"/>
              </a:lnSpc>
              <a:spcBef>
                <a:spcPct val="0"/>
              </a:spcBef>
              <a:spcAft>
                <a:spcPct val="0"/>
              </a:spcAft>
              <a:buFont typeface="Arial" charset="0"/>
              <a:buChar char="·"/>
              <a:defRPr lang="nl-NL" sz="1400" kern="1200">
                <a:solidFill>
                  <a:schemeClr val="dk1"/>
                </a:solidFill>
                <a:latin typeface="Arial" charset="0"/>
                <a:ea typeface="+mn-ea"/>
                <a:cs typeface="+mn-cs"/>
              </a:defRPr>
            </a:lvl5pPr>
            <a:lvl6pPr marL="1306870"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6pPr>
            <a:lvl7pPr marL="1696496"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7pPr>
            <a:lvl8pPr marL="2086122"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8pPr>
            <a:lvl9pPr marL="2475748"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9pPr>
          </a:lstStyle>
          <a:p>
            <a:r>
              <a:rPr lang="nl-NL" sz="1400" dirty="0" smtClean="0"/>
              <a:t>Persoonlijk zorgplan longfibrose </a:t>
            </a:r>
          </a:p>
          <a:p>
            <a:endParaRPr lang="nl-NL" dirty="0" smtClean="0"/>
          </a:p>
          <a:p>
            <a:endParaRPr lang="nl-NL" dirty="0" smtClean="0"/>
          </a:p>
          <a:p>
            <a:endParaRPr lang="nl-NL" dirty="0"/>
          </a:p>
        </p:txBody>
      </p:sp>
      <p:sp>
        <p:nvSpPr>
          <p:cNvPr id="10" name="Tijdelijke aanduiding voor tekst 4"/>
          <p:cNvSpPr txBox="1">
            <a:spLocks/>
          </p:cNvSpPr>
          <p:nvPr/>
        </p:nvSpPr>
        <p:spPr>
          <a:xfrm>
            <a:off x="6180806" y="1501144"/>
            <a:ext cx="2710306" cy="2880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lvl1pPr algn="l" rtl="0" eaLnBrk="1" fontAlgn="base" hangingPunct="1">
              <a:lnSpc>
                <a:spcPct val="110000"/>
              </a:lnSpc>
              <a:spcBef>
                <a:spcPct val="0"/>
              </a:spcBef>
              <a:spcAft>
                <a:spcPct val="30000"/>
              </a:spcAft>
              <a:defRPr lang="nl-NL" sz="1600" kern="1200" baseline="0" smtClean="0">
                <a:solidFill>
                  <a:schemeClr val="accent1"/>
                </a:solidFill>
                <a:latin typeface="Alwyn" panose="00000400000000000000" pitchFamily="2" charset="0"/>
                <a:ea typeface="Alwyn" panose="00000400000000000000" pitchFamily="2" charset="0"/>
                <a:cs typeface="Alwyn" panose="00000400000000000000" pitchFamily="2" charset="0"/>
              </a:defRPr>
            </a:lvl1pPr>
            <a:lvl2pPr marL="225929" indent="-224576" algn="l" rtl="0" eaLnBrk="1" fontAlgn="base" hangingPunct="1">
              <a:lnSpc>
                <a:spcPts val="1790"/>
              </a:lnSpc>
              <a:spcBef>
                <a:spcPct val="0"/>
              </a:spcBef>
              <a:spcAft>
                <a:spcPct val="0"/>
              </a:spcAft>
              <a:buSzPct val="150000"/>
              <a:buChar char="•"/>
              <a:defRPr lang="nl-NL" sz="1400" kern="1200" smtClean="0">
                <a:solidFill>
                  <a:schemeClr val="dk1"/>
                </a:solidFill>
                <a:latin typeface="Arial" charset="0"/>
                <a:ea typeface="+mn-ea"/>
                <a:cs typeface="+mn-cs"/>
              </a:defRPr>
            </a:lvl2pPr>
            <a:lvl3pPr marL="458623" indent="-231341" algn="l" rtl="0" eaLnBrk="1" fontAlgn="base" hangingPunct="1">
              <a:lnSpc>
                <a:spcPts val="1790"/>
              </a:lnSpc>
              <a:spcBef>
                <a:spcPct val="0"/>
              </a:spcBef>
              <a:spcAft>
                <a:spcPct val="0"/>
              </a:spcAft>
              <a:buFont typeface="Arial" charset="0"/>
              <a:buChar char="−"/>
              <a:defRPr lang="nl-NL" sz="1400" kern="1200" smtClean="0">
                <a:solidFill>
                  <a:schemeClr val="dk1"/>
                </a:solidFill>
                <a:latin typeface="Arial" charset="0"/>
                <a:ea typeface="+mn-ea"/>
                <a:cs typeface="+mn-cs"/>
              </a:defRPr>
            </a:lvl3pPr>
            <a:lvl4pPr marL="691316" indent="-231341" algn="l" rtl="0" eaLnBrk="1" fontAlgn="base" hangingPunct="1">
              <a:lnSpc>
                <a:spcPts val="1790"/>
              </a:lnSpc>
              <a:spcBef>
                <a:spcPct val="0"/>
              </a:spcBef>
              <a:spcAft>
                <a:spcPct val="0"/>
              </a:spcAft>
              <a:buChar char="•"/>
              <a:defRPr lang="nl-NL" sz="1400" kern="1200" smtClean="0">
                <a:solidFill>
                  <a:schemeClr val="dk1"/>
                </a:solidFill>
                <a:latin typeface="Arial" charset="0"/>
                <a:ea typeface="+mn-ea"/>
                <a:cs typeface="+mn-cs"/>
              </a:defRPr>
            </a:lvl4pPr>
            <a:lvl5pPr marL="917244" indent="-224576" algn="l" rtl="0" eaLnBrk="1" fontAlgn="base" hangingPunct="1">
              <a:lnSpc>
                <a:spcPts val="1790"/>
              </a:lnSpc>
              <a:spcBef>
                <a:spcPct val="0"/>
              </a:spcBef>
              <a:spcAft>
                <a:spcPct val="0"/>
              </a:spcAft>
              <a:buFont typeface="Arial" charset="0"/>
              <a:buChar char="·"/>
              <a:defRPr lang="nl-NL" sz="1400" kern="1200">
                <a:solidFill>
                  <a:schemeClr val="dk1"/>
                </a:solidFill>
                <a:latin typeface="Arial" charset="0"/>
                <a:ea typeface="+mn-ea"/>
                <a:cs typeface="+mn-cs"/>
              </a:defRPr>
            </a:lvl5pPr>
            <a:lvl6pPr marL="1306870"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6pPr>
            <a:lvl7pPr marL="1696496"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7pPr>
            <a:lvl8pPr marL="2086122"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8pPr>
            <a:lvl9pPr marL="2475748" indent="-224576" algn="l" rtl="0" eaLnBrk="1" fontAlgn="base" hangingPunct="1">
              <a:lnSpc>
                <a:spcPts val="1790"/>
              </a:lnSpc>
              <a:spcBef>
                <a:spcPct val="0"/>
              </a:spcBef>
              <a:spcAft>
                <a:spcPct val="0"/>
              </a:spcAft>
              <a:buFont typeface="Arial" charset="0"/>
              <a:buChar char="·"/>
              <a:defRPr sz="1400">
                <a:solidFill>
                  <a:schemeClr val="dk1"/>
                </a:solidFill>
                <a:latin typeface="+mn-lt"/>
                <a:ea typeface="+mn-ea"/>
                <a:cs typeface="+mn-cs"/>
              </a:defRPr>
            </a:lvl9pPr>
          </a:lstStyle>
          <a:p>
            <a:r>
              <a:rPr lang="nl-NL" sz="1400" dirty="0" smtClean="0"/>
              <a:t>Wat er toe doet </a:t>
            </a:r>
          </a:p>
          <a:p>
            <a:endParaRPr lang="nl-NL" dirty="0" smtClean="0"/>
          </a:p>
          <a:p>
            <a:endParaRPr lang="nl-NL" dirty="0" smtClean="0"/>
          </a:p>
          <a:p>
            <a:endParaRPr lang="nl-NL" dirty="0"/>
          </a:p>
        </p:txBody>
      </p:sp>
      <p:pic>
        <p:nvPicPr>
          <p:cNvPr id="11" name="Afbeelding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9469" y="1821841"/>
            <a:ext cx="2479531" cy="2479531"/>
          </a:xfrm>
          <a:prstGeom prst="rect">
            <a:avLst/>
          </a:prstGeom>
        </p:spPr>
      </p:pic>
      <p:pic>
        <p:nvPicPr>
          <p:cNvPr id="12" name="Afbeelding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9466" y="1816861"/>
            <a:ext cx="2498998" cy="2498998"/>
          </a:xfrm>
          <a:prstGeom prst="rect">
            <a:avLst/>
          </a:prstGeom>
        </p:spPr>
      </p:pic>
    </p:spTree>
    <p:extLst>
      <p:ext uri="{BB962C8B-B14F-4D97-AF65-F5344CB8AC3E}">
        <p14:creationId xmlns:p14="http://schemas.microsoft.com/office/powerpoint/2010/main" val="3037719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r>
              <a:rPr lang="nl-NL" dirty="0" smtClean="0"/>
              <a:t>Praktische tools</a:t>
            </a:r>
            <a:endParaRPr lang="nl-NL" dirty="0"/>
          </a:p>
        </p:txBody>
      </p:sp>
      <p:sp>
        <p:nvSpPr>
          <p:cNvPr id="7" name="Tijdelijke aanduiding voor tekst 6"/>
          <p:cNvSpPr>
            <a:spLocks noGrp="1"/>
          </p:cNvSpPr>
          <p:nvPr>
            <p:ph type="body" sz="quarter" idx="11"/>
          </p:nvPr>
        </p:nvSpPr>
        <p:spPr>
          <a:xfrm>
            <a:off x="250824" y="809872"/>
            <a:ext cx="2016919" cy="2986014"/>
          </a:xfrm>
        </p:spPr>
        <p:style>
          <a:lnRef idx="2">
            <a:schemeClr val="accent1"/>
          </a:lnRef>
          <a:fillRef idx="1">
            <a:schemeClr val="lt1"/>
          </a:fillRef>
          <a:effectRef idx="0">
            <a:schemeClr val="accent1"/>
          </a:effectRef>
          <a:fontRef idx="minor">
            <a:schemeClr val="dk1"/>
          </a:fontRef>
        </p:style>
        <p:txBody>
          <a:bodyPr/>
          <a:lstStyle/>
          <a:p>
            <a:r>
              <a:rPr lang="nl-NL" dirty="0" smtClean="0">
                <a:solidFill>
                  <a:schemeClr val="tx2"/>
                </a:solidFill>
              </a:rPr>
              <a:t>CNV gids</a:t>
            </a:r>
            <a:endParaRPr lang="nl-NL" dirty="0">
              <a:solidFill>
                <a:schemeClr val="tx2"/>
              </a:solidFill>
            </a:endParaRPr>
          </a:p>
        </p:txBody>
      </p:sp>
      <p:sp>
        <p:nvSpPr>
          <p:cNvPr id="9" name="Tijdelijke aanduiding voor tekst 8"/>
          <p:cNvSpPr>
            <a:spLocks noGrp="1"/>
          </p:cNvSpPr>
          <p:nvPr>
            <p:ph type="body" sz="quarter" idx="14"/>
          </p:nvPr>
        </p:nvSpPr>
        <p:spPr/>
        <p:txBody>
          <a:bodyPr/>
          <a:lstStyle/>
          <a:p>
            <a:endParaRPr lang="nl-NL" dirty="0"/>
          </a:p>
        </p:txBody>
      </p:sp>
      <p:pic>
        <p:nvPicPr>
          <p:cNvPr id="11" name="Afbeelding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999" y="1491630"/>
            <a:ext cx="1872208" cy="1872208"/>
          </a:xfrm>
          <a:prstGeom prst="rect">
            <a:avLst/>
          </a:prstGeom>
        </p:spPr>
      </p:pic>
      <p:sp>
        <p:nvSpPr>
          <p:cNvPr id="12" name="Tijdelijke aanduiding voor tekst 6"/>
          <p:cNvSpPr>
            <a:spLocks noGrp="1"/>
          </p:cNvSpPr>
          <p:nvPr>
            <p:ph type="body" sz="quarter" idx="11"/>
          </p:nvPr>
        </p:nvSpPr>
        <p:spPr>
          <a:xfrm>
            <a:off x="2447176" y="809872"/>
            <a:ext cx="2016919" cy="2986014"/>
          </a:xfrm>
        </p:spPr>
        <p:style>
          <a:lnRef idx="2">
            <a:schemeClr val="accent1"/>
          </a:lnRef>
          <a:fillRef idx="1">
            <a:schemeClr val="lt1"/>
          </a:fillRef>
          <a:effectRef idx="0">
            <a:schemeClr val="accent1"/>
          </a:effectRef>
          <a:fontRef idx="minor">
            <a:schemeClr val="dk1"/>
          </a:fontRef>
        </p:style>
        <p:txBody>
          <a:bodyPr/>
          <a:lstStyle/>
          <a:p>
            <a:r>
              <a:rPr lang="nl-NL" sz="2000" dirty="0" smtClean="0">
                <a:solidFill>
                  <a:schemeClr val="tx2"/>
                </a:solidFill>
              </a:rPr>
              <a:t>Folder praktisch regelen</a:t>
            </a:r>
            <a:endParaRPr lang="nl-NL" sz="2000" dirty="0">
              <a:solidFill>
                <a:schemeClr val="tx2"/>
              </a:solidFill>
            </a:endParaRPr>
          </a:p>
        </p:txBody>
      </p:sp>
      <p:pic>
        <p:nvPicPr>
          <p:cNvPr id="13" name="Afbeelding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5577" y="1491630"/>
            <a:ext cx="1883572" cy="1883572"/>
          </a:xfrm>
          <a:prstGeom prst="rect">
            <a:avLst/>
          </a:prstGeom>
        </p:spPr>
      </p:pic>
      <p:sp>
        <p:nvSpPr>
          <p:cNvPr id="14" name="Tijdelijke aanduiding voor tekst 6"/>
          <p:cNvSpPr>
            <a:spLocks noGrp="1"/>
          </p:cNvSpPr>
          <p:nvPr>
            <p:ph type="body" sz="quarter" idx="11"/>
          </p:nvPr>
        </p:nvSpPr>
        <p:spPr>
          <a:xfrm>
            <a:off x="4592264" y="809872"/>
            <a:ext cx="2016919" cy="2986014"/>
          </a:xfrm>
        </p:spPr>
        <p:style>
          <a:lnRef idx="2">
            <a:schemeClr val="accent1"/>
          </a:lnRef>
          <a:fillRef idx="1">
            <a:schemeClr val="lt1"/>
          </a:fillRef>
          <a:effectRef idx="0">
            <a:schemeClr val="accent1"/>
          </a:effectRef>
          <a:fontRef idx="minor">
            <a:schemeClr val="dk1"/>
          </a:fontRef>
        </p:style>
        <p:txBody>
          <a:bodyPr/>
          <a:lstStyle/>
          <a:p>
            <a:r>
              <a:rPr lang="nl-NL" sz="2000" dirty="0" smtClean="0">
                <a:solidFill>
                  <a:schemeClr val="tx2"/>
                </a:solidFill>
              </a:rPr>
              <a:t>Zorg van gemeente</a:t>
            </a:r>
          </a:p>
          <a:p>
            <a:endParaRPr lang="nl-NL" sz="2000" dirty="0">
              <a:solidFill>
                <a:schemeClr val="tx2"/>
              </a:solidFill>
            </a:endParaRPr>
          </a:p>
        </p:txBody>
      </p:sp>
      <p:pic>
        <p:nvPicPr>
          <p:cNvPr id="15" name="Afbeelding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546" y="1523139"/>
            <a:ext cx="1851670" cy="1851670"/>
          </a:xfrm>
          <a:prstGeom prst="rect">
            <a:avLst/>
          </a:prstGeom>
        </p:spPr>
      </p:pic>
      <p:sp>
        <p:nvSpPr>
          <p:cNvPr id="16" name="Tijdelijke aanduiding voor tekst 6"/>
          <p:cNvSpPr>
            <a:spLocks noGrp="1"/>
          </p:cNvSpPr>
          <p:nvPr>
            <p:ph type="body" sz="quarter" idx="11"/>
          </p:nvPr>
        </p:nvSpPr>
        <p:spPr>
          <a:xfrm>
            <a:off x="6730952" y="809872"/>
            <a:ext cx="2016919" cy="2986014"/>
          </a:xfrm>
        </p:spPr>
        <p:style>
          <a:lnRef idx="2">
            <a:schemeClr val="accent1"/>
          </a:lnRef>
          <a:fillRef idx="1">
            <a:schemeClr val="lt1"/>
          </a:fillRef>
          <a:effectRef idx="0">
            <a:schemeClr val="accent1"/>
          </a:effectRef>
          <a:fontRef idx="minor">
            <a:schemeClr val="dk1"/>
          </a:fontRef>
        </p:style>
        <p:txBody>
          <a:bodyPr/>
          <a:lstStyle/>
          <a:p>
            <a:r>
              <a:rPr lang="nl-NL" sz="2000" dirty="0" smtClean="0">
                <a:solidFill>
                  <a:schemeClr val="tx2"/>
                </a:solidFill>
              </a:rPr>
              <a:t>Centrum voor levensvragen </a:t>
            </a:r>
          </a:p>
          <a:p>
            <a:endParaRPr lang="nl-NL" sz="2000" dirty="0">
              <a:solidFill>
                <a:schemeClr val="tx2"/>
              </a:solidFill>
            </a:endParaRPr>
          </a:p>
        </p:txBody>
      </p:sp>
      <p:pic>
        <p:nvPicPr>
          <p:cNvPr id="17" name="Afbeelding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3563" y="1491630"/>
            <a:ext cx="1851670" cy="1851670"/>
          </a:xfrm>
          <a:prstGeom prst="rect">
            <a:avLst/>
          </a:prstGeom>
        </p:spPr>
      </p:pic>
      <p:sp>
        <p:nvSpPr>
          <p:cNvPr id="19" name="Tekstvak 18"/>
          <p:cNvSpPr txBox="1"/>
          <p:nvPr/>
        </p:nvSpPr>
        <p:spPr>
          <a:xfrm>
            <a:off x="323528" y="4299942"/>
            <a:ext cx="5256584" cy="307777"/>
          </a:xfrm>
          <a:prstGeom prst="rect">
            <a:avLst/>
          </a:prstGeom>
          <a:noFill/>
        </p:spPr>
        <p:txBody>
          <a:bodyPr wrap="square" rtlCol="0">
            <a:spAutoFit/>
          </a:bodyPr>
          <a:lstStyle/>
          <a:p>
            <a:r>
              <a:rPr lang="nl-NL" dirty="0" smtClean="0"/>
              <a:t>Of vraag medisch maatschappelijk werk</a:t>
            </a:r>
            <a:endParaRPr lang="nl-NL" dirty="0"/>
          </a:p>
        </p:txBody>
      </p:sp>
    </p:spTree>
    <p:extLst>
      <p:ext uri="{BB962C8B-B14F-4D97-AF65-F5344CB8AC3E}">
        <p14:creationId xmlns:p14="http://schemas.microsoft.com/office/powerpoint/2010/main" val="23594050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17839&quot;&gt;&lt;version val=&quot;21174&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0&quot;/&gt;&lt;/m_mruColor&gt;&lt;m_mapectfillschemeMRU&gt;&lt;key val=&quot;1&quot;/&gt;&lt;elem&gt;&lt;m_nPartnerID val=&quot;530&quot;/&gt;&lt;m_nIndex val=&quot;2&quot;/&gt;&lt;/elem&gt;&lt;/m_mapectfillschemeMRU&gt;&lt;m_eweekdayFirstOfWeek val=&quot;2&quot;/&gt;&lt;m_eweekdayFirstOfWorkweek val=&quot;2&quot;/&gt;&lt;m_eweekdayFirstOfWeekend val=&quot;7&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chDecimalSymbol17909&gt;,&lt;/m_chDecimalSymbol17909&gt;&lt;m_nGroupingDigits17909 val=&quot;3&quot;/&gt;&lt;m_chGroupingSymbol17909&gt;.&lt;/m_chGroupingSymbol17909&gt;&lt;/m_precDefault&gt;&lt;/CDefaultPrec&gt;&lt;/root&gt;"/>
  <p:tag name="THINKCELLUNDODONOTDELETE" val="61"/>
</p:tagLst>
</file>

<file path=ppt/theme/theme1.xml><?xml version="1.0" encoding="utf-8"?>
<a:theme xmlns:a="http://schemas.openxmlformats.org/drawingml/2006/main" name="St. Antonius-sjabloon-2018-03_vaste slides_NL">
  <a:themeElements>
    <a:clrScheme name="ST Antonius Colors">
      <a:dk1>
        <a:srgbClr val="000000"/>
      </a:dk1>
      <a:lt1>
        <a:srgbClr val="F8F8F8"/>
      </a:lt1>
      <a:dk2>
        <a:srgbClr val="6F0142"/>
      </a:dk2>
      <a:lt2>
        <a:srgbClr val="FFFFFF"/>
      </a:lt2>
      <a:accent1>
        <a:srgbClr val="6F0142"/>
      </a:accent1>
      <a:accent2>
        <a:srgbClr val="E94D1A"/>
      </a:accent2>
      <a:accent3>
        <a:srgbClr val="1398D8"/>
      </a:accent3>
      <a:accent4>
        <a:srgbClr val="C1005F"/>
      </a:accent4>
      <a:accent5>
        <a:srgbClr val="149BAD"/>
      </a:accent5>
      <a:accent6>
        <a:srgbClr val="A5999A"/>
      </a:accent6>
      <a:hlink>
        <a:srgbClr val="4F3838"/>
      </a:hlink>
      <a:folHlink>
        <a:srgbClr val="935C46"/>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lumMod val="50000"/>
          </a:schemeClr>
        </a:solidFill>
        <a:ln w="9525" cap="flat" cmpd="sng" algn="ctr">
          <a:noFill/>
          <a:prstDash val="solid"/>
          <a:round/>
          <a:headEnd type="none" w="med" len="med"/>
          <a:tailEnd type="none" w="med" len="med"/>
        </a:ln>
        <a:effectLst/>
        <a:ex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36000" tIns="36000" rIns="36000" bIns="360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nl-NL" sz="1600" b="0" i="0" u="none" strike="noStrike" cap="none" normalizeH="0" baseline="0" smtClean="0">
            <a:ln>
              <a:noFill/>
            </a:ln>
            <a:solidFill>
              <a:schemeClr val="tx1"/>
            </a:solidFill>
            <a:effectLst/>
            <a:latin typeface="Arial" charset="0"/>
          </a:defRPr>
        </a:defPPr>
      </a:lstStyle>
    </a:lnDef>
  </a:objectDefaults>
  <a:extraClrSchemeLst>
    <a:extraClrScheme>
      <a:clrScheme name="St. Antonius PPT template ATPv7 1">
        <a:dk1>
          <a:srgbClr val="656667"/>
        </a:dk1>
        <a:lt1>
          <a:srgbClr val="FFFFFF"/>
        </a:lt1>
        <a:dk2>
          <a:srgbClr val="AA735A"/>
        </a:dk2>
        <a:lt2>
          <a:srgbClr val="644B4B"/>
        </a:lt2>
        <a:accent1>
          <a:srgbClr val="840054"/>
        </a:accent1>
        <a:accent2>
          <a:srgbClr val="B4AAAA"/>
        </a:accent2>
        <a:accent3>
          <a:srgbClr val="FFFFFF"/>
        </a:accent3>
        <a:accent4>
          <a:srgbClr val="555657"/>
        </a:accent4>
        <a:accent5>
          <a:srgbClr val="C2AAB3"/>
        </a:accent5>
        <a:accent6>
          <a:srgbClr val="A39A9A"/>
        </a:accent6>
        <a:hlink>
          <a:srgbClr val="F26522"/>
        </a:hlink>
        <a:folHlink>
          <a:srgbClr val="F79E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3 Vaste slides NL" id="{74D70234-C71F-4201-A217-464786E10C46}" vid="{069F607F-432F-4DB4-91D1-EFB13BBB8CA2}"/>
    </a:ext>
  </a:extLst>
</a:theme>
</file>

<file path=ppt/theme/theme2.xml><?xml version="1.0" encoding="utf-8"?>
<a:theme xmlns:a="http://schemas.openxmlformats.org/drawingml/2006/main" name="St. Antonius template">
  <a:themeElements>
    <a:clrScheme name="Custom 7">
      <a:dk1>
        <a:srgbClr val="000000"/>
      </a:dk1>
      <a:lt1>
        <a:sysClr val="window" lastClr="FFFFFF"/>
      </a:lt1>
      <a:dk2>
        <a:srgbClr val="575757"/>
      </a:dk2>
      <a:lt2>
        <a:srgbClr val="B4AAAA"/>
      </a:lt2>
      <a:accent1>
        <a:srgbClr val="840054"/>
      </a:accent1>
      <a:accent2>
        <a:srgbClr val="F26522"/>
      </a:accent2>
      <a:accent3>
        <a:srgbClr val="019FCC"/>
      </a:accent3>
      <a:accent4>
        <a:srgbClr val="CF0072"/>
      </a:accent4>
      <a:accent5>
        <a:srgbClr val="009898"/>
      </a:accent5>
      <a:accent6>
        <a:srgbClr val="55283C"/>
      </a:accent6>
      <a:hlink>
        <a:srgbClr val="B97382"/>
      </a:hlink>
      <a:folHlink>
        <a:srgbClr val="B4AAAA"/>
      </a:folHlink>
    </a:clrScheme>
    <a:fontScheme name="St. Antonius Ziekenhuis font">
      <a:majorFont>
        <a:latin typeface="Alwyn"/>
        <a:ea typeface=""/>
        <a:cs typeface=""/>
      </a:majorFont>
      <a:minorFont>
        <a:latin typeface="Alwy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85750" indent="-285750" algn="l">
          <a:lnSpc>
            <a:spcPct val="90000"/>
          </a:lnSpc>
          <a:spcBef>
            <a:spcPts val="600"/>
          </a:spcBef>
          <a:spcAft>
            <a:spcPts val="600"/>
          </a:spcAft>
          <a:buClr>
            <a:schemeClr val="tx1">
              <a:lumMod val="75000"/>
              <a:lumOff val="25000"/>
            </a:schemeClr>
          </a:buClr>
          <a:buFont typeface="Arial" panose="020B0604020202020204" pitchFamily="34" charset="0"/>
          <a:buChar char="•"/>
          <a:defRPr sz="1600"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2023 Vaste slides NL" id="{74D70234-C71F-4201-A217-464786E10C46}" vid="{C147A3E7-2A9D-43B1-8F6D-41EC249683C8}"/>
    </a:ext>
  </a:extLst>
</a:theme>
</file>

<file path=ppt/theme/theme3.xml><?xml version="1.0" encoding="utf-8"?>
<a:theme xmlns:a="http://schemas.openxmlformats.org/drawingml/2006/main" name="St. Antonius ziekenhuis template">
  <a:themeElements>
    <a:clrScheme name="Custom 7">
      <a:dk1>
        <a:srgbClr val="000000"/>
      </a:dk1>
      <a:lt1>
        <a:sysClr val="window" lastClr="FFFFFF"/>
      </a:lt1>
      <a:dk2>
        <a:srgbClr val="575757"/>
      </a:dk2>
      <a:lt2>
        <a:srgbClr val="B4AAAA"/>
      </a:lt2>
      <a:accent1>
        <a:srgbClr val="840054"/>
      </a:accent1>
      <a:accent2>
        <a:srgbClr val="F26522"/>
      </a:accent2>
      <a:accent3>
        <a:srgbClr val="019FCC"/>
      </a:accent3>
      <a:accent4>
        <a:srgbClr val="CF0072"/>
      </a:accent4>
      <a:accent5>
        <a:srgbClr val="009898"/>
      </a:accent5>
      <a:accent6>
        <a:srgbClr val="55283C"/>
      </a:accent6>
      <a:hlink>
        <a:srgbClr val="B97382"/>
      </a:hlink>
      <a:folHlink>
        <a:srgbClr val="B4AAAA"/>
      </a:folHlink>
    </a:clrScheme>
    <a:fontScheme name="St. Antonius Ziekenhuis font">
      <a:majorFont>
        <a:latin typeface="Alwyn"/>
        <a:ea typeface=""/>
        <a:cs typeface=""/>
      </a:majorFont>
      <a:minorFont>
        <a:latin typeface="Alwy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85750" indent="-285750" algn="l">
          <a:lnSpc>
            <a:spcPct val="90000"/>
          </a:lnSpc>
          <a:spcBef>
            <a:spcPts val="600"/>
          </a:spcBef>
          <a:spcAft>
            <a:spcPts val="600"/>
          </a:spcAft>
          <a:buClr>
            <a:schemeClr val="tx1">
              <a:lumMod val="75000"/>
              <a:lumOff val="25000"/>
            </a:schemeClr>
          </a:buClr>
          <a:buFont typeface="Arial" panose="020B0604020202020204" pitchFamily="34" charset="0"/>
          <a:buChar char="•"/>
          <a:defRPr sz="1600"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Presentatie1" id="{F1B90580-D3B7-453D-82ED-3B56FA06CBB5}" vid="{F6BAD7CF-CEBA-4759-B1EC-776B88B5ED8E}"/>
    </a:ext>
  </a:extLst>
</a:theme>
</file>

<file path=ppt/theme/theme4.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504BFF37065B47B2C5EF155E2E480E" ma:contentTypeVersion="19" ma:contentTypeDescription="Een nieuw document maken." ma:contentTypeScope="" ma:versionID="7452edf9e383d99245d056459ed2dd9d">
  <xsd:schema xmlns:xsd="http://www.w3.org/2001/XMLSchema" xmlns:xs="http://www.w3.org/2001/XMLSchema" xmlns:p="http://schemas.microsoft.com/office/2006/metadata/properties" xmlns:ns2="d92af3fb-b7cb-4af9-8405-7cc8e718a84c" xmlns:ns3="e86bcb90-7b6b-4a0e-9e6b-b77c63975296" targetNamespace="http://schemas.microsoft.com/office/2006/metadata/properties" ma:root="true" ma:fieldsID="cbd5ce0351bcadb94206fd1c99243467" ns2:_="" ns3:_="">
    <xsd:import namespace="d92af3fb-b7cb-4af9-8405-7cc8e718a84c"/>
    <xsd:import namespace="e86bcb90-7b6b-4a0e-9e6b-b77c639752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af3fb-b7cb-4af9-8405-7cc8e718a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000cccbc-9f4d-4ba6-b7bb-2ff307fce672"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6bcb90-7b6b-4a0e-9e6b-b77c6397529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678cb4c-5da5-4dc3-983f-cca11e38c89f}" ma:internalName="TaxCatchAll" ma:showField="CatchAllData" ma:web="e86bcb90-7b6b-4a0e-9e6b-b77c6397529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2af3fb-b7cb-4af9-8405-7cc8e718a84c">
      <Terms xmlns="http://schemas.microsoft.com/office/infopath/2007/PartnerControls"/>
    </lcf76f155ced4ddcb4097134ff3c332f>
    <TaxCatchAll xmlns="e86bcb90-7b6b-4a0e-9e6b-b77c63975296" xsi:nil="true"/>
  </documentManagement>
</p:properties>
</file>

<file path=customXml/itemProps1.xml><?xml version="1.0" encoding="utf-8"?>
<ds:datastoreItem xmlns:ds="http://schemas.openxmlformats.org/officeDocument/2006/customXml" ds:itemID="{4656451A-D84C-49DB-964B-7883067F2340}"/>
</file>

<file path=customXml/itemProps2.xml><?xml version="1.0" encoding="utf-8"?>
<ds:datastoreItem xmlns:ds="http://schemas.openxmlformats.org/officeDocument/2006/customXml" ds:itemID="{4D357B65-0EE7-417A-A414-814DA36B732E}"/>
</file>

<file path=customXml/itemProps3.xml><?xml version="1.0" encoding="utf-8"?>
<ds:datastoreItem xmlns:ds="http://schemas.openxmlformats.org/officeDocument/2006/customXml" ds:itemID="{C3C30CD7-6793-4B07-AD9E-EB71740EA844}"/>
</file>

<file path=docProps/app.xml><?xml version="1.0" encoding="utf-8"?>
<Properties xmlns="http://schemas.openxmlformats.org/officeDocument/2006/extended-properties" xmlns:vt="http://schemas.openxmlformats.org/officeDocument/2006/docPropsVTypes">
  <Template>2023 Vaste slides NL</Template>
  <TotalTime>1919</TotalTime>
  <Words>684</Words>
  <Application>Microsoft Office PowerPoint</Application>
  <PresentationFormat>Diavoorstelling (16:9)</PresentationFormat>
  <Paragraphs>166</Paragraphs>
  <Slides>29</Slides>
  <Notes>2</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29</vt:i4>
      </vt:variant>
    </vt:vector>
  </HeadingPairs>
  <TitlesOfParts>
    <vt:vector size="40" baseType="lpstr">
      <vt:lpstr>Alwyn</vt:lpstr>
      <vt:lpstr>Alwyn Bold</vt:lpstr>
      <vt:lpstr>Alwyn Light</vt:lpstr>
      <vt:lpstr>Alwyn Medium</vt:lpstr>
      <vt:lpstr>Arial</vt:lpstr>
      <vt:lpstr>Calibri</vt:lpstr>
      <vt:lpstr>Lucida Grande</vt:lpstr>
      <vt:lpstr>Segoe UI Light</vt:lpstr>
      <vt:lpstr>St. Antonius-sjabloon-2018-03_vaste slides_NL</vt:lpstr>
      <vt:lpstr>St. Antonius template</vt:lpstr>
      <vt:lpstr>St. Antonius ziekenhuis template</vt:lpstr>
      <vt:lpstr>Uw zorg, uw regie</vt:lpstr>
      <vt:lpstr>Bekend verhaal?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St. Antonius Ziekenhuis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Vaste slides</dc:title>
  <dc:creator>Trapman, Lian (Longgeneeskunde)</dc:creator>
  <cp:lastModifiedBy>Trapman, Lian (Longgeneeskunde)</cp:lastModifiedBy>
  <cp:revision>112</cp:revision>
  <dcterms:created xsi:type="dcterms:W3CDTF">2024-10-09T13:48:07Z</dcterms:created>
  <dcterms:modified xsi:type="dcterms:W3CDTF">2024-11-08T11:39:57Z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0x010100CC504BFF37065B47B2C5EF155E2E480E</vt:lpwstr>
  </property>
</Properties>
</file>